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9" r:id="rId2"/>
    <p:sldId id="291" r:id="rId3"/>
    <p:sldId id="266" r:id="rId4"/>
    <p:sldId id="292" r:id="rId5"/>
    <p:sldId id="270" r:id="rId6"/>
    <p:sldId id="265" r:id="rId7"/>
    <p:sldId id="293" r:id="rId8"/>
    <p:sldId id="295" r:id="rId9"/>
    <p:sldId id="296" r:id="rId10"/>
    <p:sldId id="294" r:id="rId11"/>
    <p:sldId id="297" r:id="rId12"/>
    <p:sldId id="289" r:id="rId13"/>
  </p:sldIdLst>
  <p:sldSz cx="9144000" cy="6858000" type="screen4x3"/>
  <p:notesSz cx="7315200" cy="96012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6F7"/>
    <a:srgbClr val="008BBF"/>
    <a:srgbClr val="D2D2D2"/>
    <a:srgbClr val="DCDCDC"/>
    <a:srgbClr val="C8C8C8"/>
    <a:srgbClr val="FEFEFE"/>
    <a:srgbClr val="FFFFF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6" autoAdjust="0"/>
  </p:normalViewPr>
  <p:slideViewPr>
    <p:cSldViewPr>
      <p:cViewPr>
        <p:scale>
          <a:sx n="100" d="100"/>
          <a:sy n="100" d="100"/>
        </p:scale>
        <p:origin x="-859" y="-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400" y="-11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D9546AA-853C-4156-809C-443F96F8A56E}"/>
    <pc:docChg chg="modSld">
      <pc:chgData name="" userId="" providerId="" clId="Web-{9D9546AA-853C-4156-809C-443F96F8A56E}" dt="2019-06-05T08:45:17.123" v="13" actId="20577"/>
      <pc:docMkLst>
        <pc:docMk/>
      </pc:docMkLst>
      <pc:sldChg chg="modSp">
        <pc:chgData name="" userId="" providerId="" clId="Web-{9D9546AA-853C-4156-809C-443F96F8A56E}" dt="2019-06-05T08:44:46.607" v="11" actId="20577"/>
        <pc:sldMkLst>
          <pc:docMk/>
          <pc:sldMk cId="0" sldId="279"/>
        </pc:sldMkLst>
        <pc:spChg chg="mod">
          <ac:chgData name="" userId="" providerId="" clId="Web-{9D9546AA-853C-4156-809C-443F96F8A56E}" dt="2019-06-05T08:44:46.607" v="11" actId="20577"/>
          <ac:spMkLst>
            <pc:docMk/>
            <pc:sldMk cId="0" sldId="279"/>
            <ac:spMk id="8194" creationId="{00000000-0000-0000-0000-000000000000}"/>
          </ac:spMkLst>
        </pc:spChg>
      </pc:sldChg>
      <pc:sldChg chg="modSp">
        <pc:chgData name="" userId="" providerId="" clId="Web-{9D9546AA-853C-4156-809C-443F96F8A56E}" dt="2019-06-05T08:45:17.123" v="13" actId="20577"/>
        <pc:sldMkLst>
          <pc:docMk/>
          <pc:sldMk cId="2821661222" sldId="295"/>
        </pc:sldMkLst>
        <pc:spChg chg="mod">
          <ac:chgData name="" userId="" providerId="" clId="Web-{9D9546AA-853C-4156-809C-443F96F8A56E}" dt="2019-06-05T08:45:17.123" v="13" actId="20577"/>
          <ac:spMkLst>
            <pc:docMk/>
            <pc:sldMk cId="2821661222" sldId="295"/>
            <ac:spMk id="3" creationId="{F60FFB87-9C21-4DD9-8BD3-795EAE9D12D5}"/>
          </ac:spMkLst>
        </pc:spChg>
      </pc:sldChg>
    </pc:docChg>
  </pc:docChgLst>
  <pc:docChgLst>
    <pc:chgData clId="Web-{DD2EB7BD-ED26-4573-A726-2783D343C966}"/>
    <pc:docChg chg="modSld">
      <pc:chgData name="" userId="" providerId="" clId="Web-{DD2EB7BD-ED26-4573-A726-2783D343C966}" dt="2019-06-04T09:48:54.710" v="13"/>
      <pc:docMkLst>
        <pc:docMk/>
      </pc:docMkLst>
      <pc:sldChg chg="addSp delSp modSp">
        <pc:chgData name="" userId="" providerId="" clId="Web-{DD2EB7BD-ED26-4573-A726-2783D343C966}" dt="2019-06-04T09:48:54.710" v="13"/>
        <pc:sldMkLst>
          <pc:docMk/>
          <pc:sldMk cId="1728364038" sldId="291"/>
        </pc:sldMkLst>
        <pc:spChg chg="del">
          <ac:chgData name="" userId="" providerId="" clId="Web-{DD2EB7BD-ED26-4573-A726-2783D343C966}" dt="2019-06-04T09:48:54.710" v="13"/>
          <ac:spMkLst>
            <pc:docMk/>
            <pc:sldMk cId="1728364038" sldId="291"/>
            <ac:spMk id="32" creationId="{00000000-0000-0000-0000-000000000000}"/>
          </ac:spMkLst>
        </pc:spChg>
        <pc:spChg chg="mod">
          <ac:chgData name="" userId="" providerId="" clId="Web-{DD2EB7BD-ED26-4573-A726-2783D343C966}" dt="2019-06-04T09:37:58.768" v="4" actId="20577"/>
          <ac:spMkLst>
            <pc:docMk/>
            <pc:sldMk cId="1728364038" sldId="291"/>
            <ac:spMk id="166" creationId="{00000000-0000-0000-0000-000000000000}"/>
          </ac:spMkLst>
        </pc:spChg>
        <pc:spChg chg="del">
          <ac:chgData name="" userId="" providerId="" clId="Web-{DD2EB7BD-ED26-4573-A726-2783D343C966}" dt="2019-06-04T09:40:20.458" v="7"/>
          <ac:spMkLst>
            <pc:docMk/>
            <pc:sldMk cId="1728364038" sldId="291"/>
            <ac:spMk id="168" creationId="{00000000-0000-0000-0000-000000000000}"/>
          </ac:spMkLst>
        </pc:spChg>
        <pc:picChg chg="add mod">
          <ac:chgData name="" userId="" providerId="" clId="Web-{DD2EB7BD-ED26-4573-A726-2783D343C966}" dt="2019-06-04T09:40:39.659" v="12" actId="1076"/>
          <ac:picMkLst>
            <pc:docMk/>
            <pc:sldMk cId="1728364038" sldId="291"/>
            <ac:picMk id="4" creationId="{9CA20562-3E00-482B-A3C5-059467D87B2E}"/>
          </ac:picMkLst>
        </pc:picChg>
      </pc:sldChg>
    </pc:docChg>
  </pc:docChgLst>
  <pc:docChgLst>
    <pc:chgData clId="Web-{43DF109D-CEE7-461B-B6DF-0E5B67428CBF}"/>
    <pc:docChg chg="modSld">
      <pc:chgData name="" userId="" providerId="" clId="Web-{43DF109D-CEE7-461B-B6DF-0E5B67428CBF}" dt="2019-06-04T13:50:45.225" v="106" actId="1076"/>
      <pc:docMkLst>
        <pc:docMk/>
      </pc:docMkLst>
      <pc:sldChg chg="addSp delSp modSp">
        <pc:chgData name="" userId="" providerId="" clId="Web-{43DF109D-CEE7-461B-B6DF-0E5B67428CBF}" dt="2019-06-04T13:50:45.225" v="106" actId="1076"/>
        <pc:sldMkLst>
          <pc:docMk/>
          <pc:sldMk cId="3872325294" sldId="297"/>
        </pc:sldMkLst>
        <pc:spChg chg="del">
          <ac:chgData name="" userId="" providerId="" clId="Web-{43DF109D-CEE7-461B-B6DF-0E5B67428CBF}" dt="2019-06-04T13:30:12.075" v="26"/>
          <ac:spMkLst>
            <pc:docMk/>
            <pc:sldMk cId="3872325294" sldId="297"/>
            <ac:spMk id="4" creationId="{473364CB-67DF-4147-89F4-8807DC75BCD7}"/>
          </ac:spMkLst>
        </pc:spChg>
        <pc:spChg chg="add mod">
          <ac:chgData name="" userId="" providerId="" clId="Web-{43DF109D-CEE7-461B-B6DF-0E5B67428CBF}" dt="2019-06-04T13:50:45.225" v="106" actId="1076"/>
          <ac:spMkLst>
            <pc:docMk/>
            <pc:sldMk cId="3872325294" sldId="297"/>
            <ac:spMk id="8" creationId="{7B96E4F3-6206-4910-AE34-436395735941}"/>
          </ac:spMkLst>
        </pc:spChg>
        <pc:spChg chg="mod">
          <ac:chgData name="" userId="" providerId="" clId="Web-{43DF109D-CEE7-461B-B6DF-0E5B67428CBF}" dt="2019-06-04T13:47:12.801" v="62" actId="20577"/>
          <ac:spMkLst>
            <pc:docMk/>
            <pc:sldMk cId="3872325294" sldId="297"/>
            <ac:spMk id="9219" creationId="{00000000-0000-0000-0000-000000000000}"/>
          </ac:spMkLst>
        </pc:spChg>
        <pc:picChg chg="del">
          <ac:chgData name="" userId="" providerId="" clId="Web-{43DF109D-CEE7-461B-B6DF-0E5B67428CBF}" dt="2019-06-04T13:30:08.387" v="25"/>
          <ac:picMkLst>
            <pc:docMk/>
            <pc:sldMk cId="3872325294" sldId="297"/>
            <ac:picMk id="2" creationId="{A8201A59-CBF0-4147-9C9E-716E2DE7F801}"/>
          </ac:picMkLst>
        </pc:picChg>
        <pc:picChg chg="add del mod">
          <ac:chgData name="" userId="" providerId="" clId="Web-{43DF109D-CEE7-461B-B6DF-0E5B67428CBF}" dt="2019-06-04T13:45:32.097" v="51"/>
          <ac:picMkLst>
            <pc:docMk/>
            <pc:sldMk cId="3872325294" sldId="297"/>
            <ac:picMk id="3" creationId="{AC78EDAC-9B6D-4D83-AD2A-A4124D7AB515}"/>
          </ac:picMkLst>
        </pc:picChg>
        <pc:picChg chg="add mod">
          <ac:chgData name="" userId="" providerId="" clId="Web-{43DF109D-CEE7-461B-B6DF-0E5B67428CBF}" dt="2019-06-04T13:47:00.895" v="60" actId="14100"/>
          <ac:picMkLst>
            <pc:docMk/>
            <pc:sldMk cId="3872325294" sldId="297"/>
            <ac:picMk id="6" creationId="{2610700B-EE95-4E72-B4CF-F90422E4A8B3}"/>
          </ac:picMkLst>
        </pc:picChg>
      </pc:sldChg>
    </pc:docChg>
  </pc:docChgLst>
  <pc:docChgLst>
    <pc:chgData clId="Web-{FF25E651-DFE9-445B-AD7D-14B48A6E9754}"/>
    <pc:docChg chg="addSld delSld modSld">
      <pc:chgData name="" userId="" providerId="" clId="Web-{FF25E651-DFE9-445B-AD7D-14B48A6E9754}" dt="2019-06-04T11:59:41.206" v="104" actId="20577"/>
      <pc:docMkLst>
        <pc:docMk/>
      </pc:docMkLst>
      <pc:sldChg chg="del">
        <pc:chgData name="" userId="" providerId="" clId="Web-{FF25E651-DFE9-445B-AD7D-14B48A6E9754}" dt="2019-06-04T11:46:22.482" v="20"/>
        <pc:sldMkLst>
          <pc:docMk/>
          <pc:sldMk cId="0" sldId="282"/>
        </pc:sldMkLst>
      </pc:sldChg>
      <pc:sldChg chg="addSp modSp add replId">
        <pc:chgData name="" userId="" providerId="" clId="Web-{FF25E651-DFE9-445B-AD7D-14B48A6E9754}" dt="2019-06-04T11:59:41.206" v="104" actId="20577"/>
        <pc:sldMkLst>
          <pc:docMk/>
          <pc:sldMk cId="4136142803" sldId="296"/>
        </pc:sldMkLst>
        <pc:spChg chg="mod">
          <ac:chgData name="" userId="" providerId="" clId="Web-{FF25E651-DFE9-445B-AD7D-14B48A6E9754}" dt="2019-06-04T11:59:41.206" v="104" actId="20577"/>
          <ac:spMkLst>
            <pc:docMk/>
            <pc:sldMk cId="4136142803" sldId="296"/>
            <ac:spMk id="3" creationId="{F60FFB87-9C21-4DD9-8BD3-795EAE9D12D5}"/>
          </ac:spMkLst>
        </pc:spChg>
        <pc:spChg chg="mod">
          <ac:chgData name="" userId="" providerId="" clId="Web-{FF25E651-DFE9-445B-AD7D-14B48A6E9754}" dt="2019-06-04T11:46:01.341" v="18" actId="20577"/>
          <ac:spMkLst>
            <pc:docMk/>
            <pc:sldMk cId="4136142803" sldId="296"/>
            <ac:spMk id="7" creationId="{CC69A83B-E7B7-4B52-8797-18B904068CBE}"/>
          </ac:spMkLst>
        </pc:spChg>
        <pc:picChg chg="add mod">
          <ac:chgData name="" userId="" providerId="" clId="Web-{FF25E651-DFE9-445B-AD7D-14B48A6E9754}" dt="2019-06-04T11:52:42.453" v="86" actId="1076"/>
          <ac:picMkLst>
            <pc:docMk/>
            <pc:sldMk cId="4136142803" sldId="296"/>
            <ac:picMk id="2" creationId="{4C86C558-885A-4B4D-B257-44CE991A47BD}"/>
          </ac:picMkLst>
        </pc:picChg>
      </pc:sldChg>
    </pc:docChg>
  </pc:docChgLst>
  <pc:docChgLst>
    <pc:chgData clId="Web-{2D765E03-86C3-4366-84C9-C8F352FBE48E}"/>
    <pc:docChg chg="modSld">
      <pc:chgData name="" userId="" providerId="" clId="Web-{2D765E03-86C3-4366-84C9-C8F352FBE48E}" dt="2019-06-04T13:57:12.790" v="3"/>
      <pc:docMkLst>
        <pc:docMk/>
      </pc:docMkLst>
      <pc:sldChg chg="addSp delSp modSp">
        <pc:chgData name="" userId="" providerId="" clId="Web-{2D765E03-86C3-4366-84C9-C8F352FBE48E}" dt="2019-06-04T13:57:12.790" v="3"/>
        <pc:sldMkLst>
          <pc:docMk/>
          <pc:sldMk cId="1728364038" sldId="291"/>
        </pc:sldMkLst>
        <pc:grpChg chg="add del mod">
          <ac:chgData name="" userId="" providerId="" clId="Web-{2D765E03-86C3-4366-84C9-C8F352FBE48E}" dt="2019-06-04T13:57:12.790" v="3"/>
          <ac:grpSpMkLst>
            <pc:docMk/>
            <pc:sldMk cId="1728364038" sldId="291"/>
            <ac:grpSpMk id="152" creationId="{00000000-0000-0000-0000-000000000000}"/>
          </ac:grpSpMkLst>
        </pc:grpChg>
      </pc:sldChg>
    </pc:docChg>
  </pc:docChgLst>
  <pc:docChgLst>
    <pc:chgData clId="Web-{359E5A6C-B15F-45C4-B199-2EC12C3F3990}"/>
    <pc:docChg chg="modSld">
      <pc:chgData name="" userId="" providerId="" clId="Web-{359E5A6C-B15F-45C4-B199-2EC12C3F3990}" dt="2019-06-04T09:30:57.280" v="72" actId="1076"/>
      <pc:docMkLst>
        <pc:docMk/>
      </pc:docMkLst>
      <pc:sldChg chg="modSp">
        <pc:chgData name="" userId="" providerId="" clId="Web-{359E5A6C-B15F-45C4-B199-2EC12C3F3990}" dt="2019-06-04T09:30:57.280" v="72" actId="1076"/>
        <pc:sldMkLst>
          <pc:docMk/>
          <pc:sldMk cId="0" sldId="279"/>
        </pc:sldMkLst>
        <pc:spChg chg="mod">
          <ac:chgData name="" userId="" providerId="" clId="Web-{359E5A6C-B15F-45C4-B199-2EC12C3F3990}" dt="2019-06-04T09:30:49.717" v="71" actId="20577"/>
          <ac:spMkLst>
            <pc:docMk/>
            <pc:sldMk cId="0" sldId="279"/>
            <ac:spMk id="8194" creationId="{00000000-0000-0000-0000-000000000000}"/>
          </ac:spMkLst>
        </pc:spChg>
        <pc:spChg chg="mod">
          <ac:chgData name="" userId="" providerId="" clId="Web-{359E5A6C-B15F-45C4-B199-2EC12C3F3990}" dt="2019-06-04T09:30:57.280" v="72" actId="1076"/>
          <ac:spMkLst>
            <pc:docMk/>
            <pc:sldMk cId="0" sldId="279"/>
            <ac:spMk id="8195" creationId="{00000000-0000-0000-0000-000000000000}"/>
          </ac:spMkLst>
        </pc:spChg>
      </pc:sldChg>
    </pc:docChg>
  </pc:docChgLst>
  <pc:docChgLst>
    <pc:chgData clId="Web-{E9FE83A0-5CC6-4D33-9DF4-AA8D0153FA80}"/>
    <pc:docChg chg="addSld delSld modSld">
      <pc:chgData name="" userId="" providerId="" clId="Web-{E9FE83A0-5CC6-4D33-9DF4-AA8D0153FA80}" dt="2019-06-04T13:02:35.735" v="126" actId="20577"/>
      <pc:docMkLst>
        <pc:docMk/>
      </pc:docMkLst>
      <pc:sldChg chg="add del">
        <pc:chgData name="" userId="" providerId="" clId="Web-{E9FE83A0-5CC6-4D33-9DF4-AA8D0153FA80}" dt="2019-06-04T12:58:32.177" v="20"/>
        <pc:sldMkLst>
          <pc:docMk/>
          <pc:sldMk cId="1936595075" sldId="294"/>
        </pc:sldMkLst>
      </pc:sldChg>
      <pc:sldChg chg="modSp">
        <pc:chgData name="" userId="" providerId="" clId="Web-{E9FE83A0-5CC6-4D33-9DF4-AA8D0153FA80}" dt="2019-06-04T12:57:37.393" v="14" actId="14100"/>
        <pc:sldMkLst>
          <pc:docMk/>
          <pc:sldMk cId="4136142803" sldId="296"/>
        </pc:sldMkLst>
        <pc:spChg chg="mod">
          <ac:chgData name="" userId="" providerId="" clId="Web-{E9FE83A0-5CC6-4D33-9DF4-AA8D0153FA80}" dt="2019-06-04T12:57:37.393" v="14" actId="14100"/>
          <ac:spMkLst>
            <pc:docMk/>
            <pc:sldMk cId="4136142803" sldId="296"/>
            <ac:spMk id="3" creationId="{F60FFB87-9C21-4DD9-8BD3-795EAE9D12D5}"/>
          </ac:spMkLst>
        </pc:spChg>
      </pc:sldChg>
      <pc:sldChg chg="modSp add del replId">
        <pc:chgData name="" userId="" providerId="" clId="Web-{E9FE83A0-5CC6-4D33-9DF4-AA8D0153FA80}" dt="2019-06-04T12:58:22.583" v="18"/>
        <pc:sldMkLst>
          <pc:docMk/>
          <pc:sldMk cId="3816389991" sldId="297"/>
        </pc:sldMkLst>
        <pc:spChg chg="mod">
          <ac:chgData name="" userId="" providerId="" clId="Web-{E9FE83A0-5CC6-4D33-9DF4-AA8D0153FA80}" dt="2019-06-04T12:58:21.645" v="17" actId="20577"/>
          <ac:spMkLst>
            <pc:docMk/>
            <pc:sldMk cId="3816389991" sldId="297"/>
            <ac:spMk id="6" creationId="{7B99D492-7DEF-4E10-B8A1-6D6D182C6CD7}"/>
          </ac:spMkLst>
        </pc:spChg>
      </pc:sldChg>
      <pc:sldChg chg="modSp add replId">
        <pc:chgData name="" userId="" providerId="" clId="Web-{E9FE83A0-5CC6-4D33-9DF4-AA8D0153FA80}" dt="2019-06-04T13:02:35.735" v="126" actId="20577"/>
        <pc:sldMkLst>
          <pc:docMk/>
          <pc:sldMk cId="3872325294" sldId="297"/>
        </pc:sldMkLst>
        <pc:spChg chg="mod">
          <ac:chgData name="" userId="" providerId="" clId="Web-{E9FE83A0-5CC6-4D33-9DF4-AA8D0153FA80}" dt="2019-06-04T12:59:05.085" v="27" actId="20577"/>
          <ac:spMkLst>
            <pc:docMk/>
            <pc:sldMk cId="3872325294" sldId="297"/>
            <ac:spMk id="9218" creationId="{00000000-0000-0000-0000-000000000000}"/>
          </ac:spMkLst>
        </pc:spChg>
        <pc:spChg chg="mod">
          <ac:chgData name="" userId="" providerId="" clId="Web-{E9FE83A0-5CC6-4D33-9DF4-AA8D0153FA80}" dt="2019-06-04T13:02:35.735" v="126" actId="20577"/>
          <ac:spMkLst>
            <pc:docMk/>
            <pc:sldMk cId="3872325294" sldId="297"/>
            <ac:spMk id="9219" creationId="{00000000-0000-0000-0000-000000000000}"/>
          </ac:spMkLst>
        </pc:spChg>
      </pc:sldChg>
    </pc:docChg>
  </pc:docChgLst>
  <pc:docChgLst>
    <pc:chgData clId="Web-{1F2611D5-8444-4CCD-8CF4-7F438CCA5E63}"/>
    <pc:docChg chg="addSld delSld modSld sldOrd">
      <pc:chgData name="" userId="" providerId="" clId="Web-{1F2611D5-8444-4CCD-8CF4-7F438CCA5E63}" dt="2019-06-04T11:08:02.758" v="795" actId="20577"/>
      <pc:docMkLst>
        <pc:docMk/>
      </pc:docMkLst>
      <pc:sldChg chg="addSp modSp">
        <pc:chgData name="" userId="" providerId="" clId="Web-{1F2611D5-8444-4CCD-8CF4-7F438CCA5E63}" dt="2019-06-04T10:37:57.362" v="456" actId="1076"/>
        <pc:sldMkLst>
          <pc:docMk/>
          <pc:sldMk cId="0" sldId="265"/>
        </pc:sldMkLst>
        <pc:spChg chg="add mod">
          <ac:chgData name="" userId="" providerId="" clId="Web-{1F2611D5-8444-4CCD-8CF4-7F438CCA5E63}" dt="2019-06-04T10:37:57.362" v="456" actId="1076"/>
          <ac:spMkLst>
            <pc:docMk/>
            <pc:sldMk cId="0" sldId="265"/>
            <ac:spMk id="4" creationId="{473364CB-67DF-4147-89F4-8807DC75BCD7}"/>
          </ac:spMkLst>
        </pc:spChg>
        <pc:spChg chg="mod">
          <ac:chgData name="" userId="" providerId="" clId="Web-{1F2611D5-8444-4CCD-8CF4-7F438CCA5E63}" dt="2019-06-04T10:36:22.362" v="412" actId="20577"/>
          <ac:spMkLst>
            <pc:docMk/>
            <pc:sldMk cId="0" sldId="265"/>
            <ac:spMk id="9219" creationId="{00000000-0000-0000-0000-000000000000}"/>
          </ac:spMkLst>
        </pc:spChg>
        <pc:picChg chg="add mod ord">
          <ac:chgData name="" userId="" providerId="" clId="Web-{1F2611D5-8444-4CCD-8CF4-7F438CCA5E63}" dt="2019-06-04T10:26:16.797" v="334" actId="1076"/>
          <ac:picMkLst>
            <pc:docMk/>
            <pc:sldMk cId="0" sldId="265"/>
            <ac:picMk id="2" creationId="{A8201A59-CBF0-4147-9C9E-716E2DE7F801}"/>
          </ac:picMkLst>
        </pc:picChg>
      </pc:sldChg>
      <pc:sldChg chg="modSp">
        <pc:chgData name="" userId="" providerId="" clId="Web-{1F2611D5-8444-4CCD-8CF4-7F438CCA5E63}" dt="2019-06-04T10:37:29.971" v="452" actId="1076"/>
        <pc:sldMkLst>
          <pc:docMk/>
          <pc:sldMk cId="0" sldId="266"/>
        </pc:sldMkLst>
        <pc:spChg chg="mod">
          <ac:chgData name="" userId="" providerId="" clId="Web-{1F2611D5-8444-4CCD-8CF4-7F438CCA5E63}" dt="2019-06-04T10:13:50.170" v="320" actId="20577"/>
          <ac:spMkLst>
            <pc:docMk/>
            <pc:sldMk cId="0" sldId="266"/>
            <ac:spMk id="5123" creationId="{00000000-0000-0000-0000-000000000000}"/>
          </ac:spMkLst>
        </pc:spChg>
        <pc:spChg chg="mod">
          <ac:chgData name="" userId="" providerId="" clId="Web-{1F2611D5-8444-4CCD-8CF4-7F438CCA5E63}" dt="2019-06-04T10:37:29.971" v="452" actId="1076"/>
          <ac:spMkLst>
            <pc:docMk/>
            <pc:sldMk cId="0" sldId="266"/>
            <ac:spMk id="10245" creationId="{00000000-0000-0000-0000-000000000000}"/>
          </ac:spMkLst>
        </pc:spChg>
        <pc:picChg chg="mod">
          <ac:chgData name="" userId="" providerId="" clId="Web-{1F2611D5-8444-4CCD-8CF4-7F438CCA5E63}" dt="2019-06-04T10:06:36.669" v="312" actId="1076"/>
          <ac:picMkLst>
            <pc:docMk/>
            <pc:sldMk cId="0" sldId="266"/>
            <ac:picMk id="10244" creationId="{00000000-0000-0000-0000-000000000000}"/>
          </ac:picMkLst>
        </pc:picChg>
      </pc:sldChg>
      <pc:sldChg chg="add del">
        <pc:chgData name="" userId="" providerId="" clId="Web-{1F2611D5-8444-4CCD-8CF4-7F438CCA5E63}" dt="2019-06-04T10:32:20.455" v="363"/>
        <pc:sldMkLst>
          <pc:docMk/>
          <pc:sldMk cId="0" sldId="267"/>
        </pc:sldMkLst>
      </pc:sldChg>
      <pc:sldChg chg="modSp ord">
        <pc:chgData name="" userId="" providerId="" clId="Web-{1F2611D5-8444-4CCD-8CF4-7F438CCA5E63}" dt="2019-06-04T10:41:33.378" v="464"/>
        <pc:sldMkLst>
          <pc:docMk/>
          <pc:sldMk cId="0" sldId="270"/>
        </pc:sldMkLst>
        <pc:picChg chg="mod">
          <ac:chgData name="" userId="" providerId="" clId="Web-{1F2611D5-8444-4CCD-8CF4-7F438CCA5E63}" dt="2019-06-04T10:41:11.956" v="461" actId="1076"/>
          <ac:picMkLst>
            <pc:docMk/>
            <pc:sldMk cId="0" sldId="270"/>
            <ac:picMk id="2050" creationId="{00000000-0000-0000-0000-000000000000}"/>
          </ac:picMkLst>
        </pc:picChg>
        <pc:picChg chg="mod">
          <ac:chgData name="" userId="" providerId="" clId="Web-{1F2611D5-8444-4CCD-8CF4-7F438CCA5E63}" dt="2019-06-04T10:41:20.331" v="463" actId="14100"/>
          <ac:picMkLst>
            <pc:docMk/>
            <pc:sldMk cId="0" sldId="270"/>
            <ac:picMk id="14339" creationId="{00000000-0000-0000-0000-000000000000}"/>
          </ac:picMkLst>
        </pc:picChg>
      </pc:sldChg>
      <pc:sldChg chg="del">
        <pc:chgData name="" userId="" providerId="" clId="Web-{1F2611D5-8444-4CCD-8CF4-7F438CCA5E63}" dt="2019-06-04T10:58:15.881" v="656"/>
        <pc:sldMkLst>
          <pc:docMk/>
          <pc:sldMk cId="0" sldId="271"/>
        </pc:sldMkLst>
      </pc:sldChg>
      <pc:sldChg chg="del">
        <pc:chgData name="" userId="" providerId="" clId="Web-{1F2611D5-8444-4CCD-8CF4-7F438CCA5E63}" dt="2019-06-04T10:53:29.802" v="606"/>
        <pc:sldMkLst>
          <pc:docMk/>
          <pc:sldMk cId="0" sldId="285"/>
        </pc:sldMkLst>
      </pc:sldChg>
      <pc:sldChg chg="addSp delSp modSp">
        <pc:chgData name="" userId="" providerId="" clId="Web-{1F2611D5-8444-4CCD-8CF4-7F438CCA5E63}" dt="2019-06-04T09:55:48.448" v="27" actId="20577"/>
        <pc:sldMkLst>
          <pc:docMk/>
          <pc:sldMk cId="1728364038" sldId="291"/>
        </pc:sldMkLst>
        <pc:spChg chg="add del mod">
          <ac:chgData name="" userId="" providerId="" clId="Web-{1F2611D5-8444-4CCD-8CF4-7F438CCA5E63}" dt="2019-06-04T09:54:46.338" v="13"/>
          <ac:spMkLst>
            <pc:docMk/>
            <pc:sldMk cId="1728364038" sldId="291"/>
            <ac:spMk id="34" creationId="{601D697B-F385-466B-A8B7-8886D6F0BF68}"/>
          </ac:spMkLst>
        </pc:spChg>
        <pc:spChg chg="add mod">
          <ac:chgData name="" userId="" providerId="" clId="Web-{1F2611D5-8444-4CCD-8CF4-7F438CCA5E63}" dt="2019-06-04T09:55:13.167" v="20" actId="20577"/>
          <ac:spMkLst>
            <pc:docMk/>
            <pc:sldMk cId="1728364038" sldId="291"/>
            <ac:spMk id="168" creationId="{2DE03548-55B8-41A9-84EC-96D2671D550C}"/>
          </ac:spMkLst>
        </pc:spChg>
        <pc:spChg chg="add mod">
          <ac:chgData name="" userId="" providerId="" clId="Web-{1F2611D5-8444-4CCD-8CF4-7F438CCA5E63}" dt="2019-06-04T09:55:48.448" v="27" actId="20577"/>
          <ac:spMkLst>
            <pc:docMk/>
            <pc:sldMk cId="1728364038" sldId="291"/>
            <ac:spMk id="169" creationId="{4460AB08-8B5D-4370-9A65-8018F22751A3}"/>
          </ac:spMkLst>
        </pc:spChg>
        <pc:grpChg chg="mod">
          <ac:chgData name="" userId="" providerId="" clId="Web-{1F2611D5-8444-4CCD-8CF4-7F438CCA5E63}" dt="2019-06-04T09:54:12.213" v="10" actId="1076"/>
          <ac:grpSpMkLst>
            <pc:docMk/>
            <pc:sldMk cId="1728364038" sldId="291"/>
            <ac:grpSpMk id="8" creationId="{00000000-0000-0000-0000-000000000000}"/>
          </ac:grpSpMkLst>
        </pc:grpChg>
        <pc:grpChg chg="mod">
          <ac:chgData name="" userId="" providerId="" clId="Web-{1F2611D5-8444-4CCD-8CF4-7F438CCA5E63}" dt="2019-06-04T09:54:04.213" v="8" actId="1076"/>
          <ac:grpSpMkLst>
            <pc:docMk/>
            <pc:sldMk cId="1728364038" sldId="291"/>
            <ac:grpSpMk id="26" creationId="{00000000-0000-0000-0000-000000000000}"/>
          </ac:grpSpMkLst>
        </pc:grpChg>
        <pc:grpChg chg="del">
          <ac:chgData name="" userId="" providerId="" clId="Web-{1F2611D5-8444-4CCD-8CF4-7F438CCA5E63}" dt="2019-06-04T09:53:34.057" v="3"/>
          <ac:grpSpMkLst>
            <pc:docMk/>
            <pc:sldMk cId="1728364038" sldId="291"/>
            <ac:grpSpMk id="145" creationId="{00000000-0000-0000-0000-000000000000}"/>
          </ac:grpSpMkLst>
        </pc:grpChg>
        <pc:picChg chg="mod">
          <ac:chgData name="" userId="" providerId="" clId="Web-{1F2611D5-8444-4CCD-8CF4-7F438CCA5E63}" dt="2019-06-04T09:55:25.682" v="22" actId="1076"/>
          <ac:picMkLst>
            <pc:docMk/>
            <pc:sldMk cId="1728364038" sldId="291"/>
            <ac:picMk id="4" creationId="{9CA20562-3E00-482B-A3C5-059467D87B2E}"/>
          </ac:picMkLst>
        </pc:picChg>
        <pc:picChg chg="add mod">
          <ac:chgData name="" userId="" providerId="" clId="Web-{1F2611D5-8444-4CCD-8CF4-7F438CCA5E63}" dt="2019-06-04T09:53:53.463" v="7" actId="1076"/>
          <ac:picMkLst>
            <pc:docMk/>
            <pc:sldMk cId="1728364038" sldId="291"/>
            <ac:picMk id="5" creationId="{99744649-9BF8-4D4C-AC8B-C4C9E9CA3D83}"/>
          </ac:picMkLst>
        </pc:picChg>
      </pc:sldChg>
      <pc:sldChg chg="ord">
        <pc:chgData name="" userId="" providerId="" clId="Web-{1F2611D5-8444-4CCD-8CF4-7F438CCA5E63}" dt="2019-06-04T10:40:49.878" v="457"/>
        <pc:sldMkLst>
          <pc:docMk/>
          <pc:sldMk cId="3357788831" sldId="292"/>
        </pc:sldMkLst>
      </pc:sldChg>
      <pc:sldChg chg="addSp delSp modSp new">
        <pc:chgData name="" userId="" providerId="" clId="Web-{1F2611D5-8444-4CCD-8CF4-7F438CCA5E63}" dt="2019-06-04T11:05:50.273" v="752" actId="20577"/>
        <pc:sldMkLst>
          <pc:docMk/>
          <pc:sldMk cId="2246592694" sldId="293"/>
        </pc:sldMkLst>
        <pc:spChg chg="del mod">
          <ac:chgData name="" userId="" providerId="" clId="Web-{1F2611D5-8444-4CCD-8CF4-7F438CCA5E63}" dt="2019-06-04T10:43:19.347" v="469"/>
          <ac:spMkLst>
            <pc:docMk/>
            <pc:sldMk cId="2246592694" sldId="293"/>
            <ac:spMk id="2" creationId="{15909490-AB0C-4F82-B0FF-1D5DF47D29D9}"/>
          </ac:spMkLst>
        </pc:spChg>
        <pc:spChg chg="mod">
          <ac:chgData name="" userId="" providerId="" clId="Web-{1F2611D5-8444-4CCD-8CF4-7F438CCA5E63}" dt="2019-06-04T11:05:50.273" v="752" actId="20577"/>
          <ac:spMkLst>
            <pc:docMk/>
            <pc:sldMk cId="2246592694" sldId="293"/>
            <ac:spMk id="3" creationId="{F60FFB87-9C21-4DD9-8BD3-795EAE9D12D5}"/>
          </ac:spMkLst>
        </pc:spChg>
        <pc:spChg chg="add del mod">
          <ac:chgData name="" userId="" providerId="" clId="Web-{1F2611D5-8444-4CCD-8CF4-7F438CCA5E63}" dt="2019-06-04T10:45:11.301" v="496"/>
          <ac:spMkLst>
            <pc:docMk/>
            <pc:sldMk cId="2246592694" sldId="293"/>
            <ac:spMk id="6" creationId="{CBDD4F4C-810D-462E-9CB6-E28C3E19B2D7}"/>
          </ac:spMkLst>
        </pc:spChg>
        <pc:spChg chg="add mod">
          <ac:chgData name="" userId="" providerId="" clId="Web-{1F2611D5-8444-4CCD-8CF4-7F438CCA5E63}" dt="2019-06-04T10:52:28.068" v="598" actId="20577"/>
          <ac:spMkLst>
            <pc:docMk/>
            <pc:sldMk cId="2246592694" sldId="293"/>
            <ac:spMk id="7" creationId="{CC69A83B-E7B7-4B52-8797-18B904068CBE}"/>
          </ac:spMkLst>
        </pc:spChg>
        <pc:spChg chg="add del mod">
          <ac:chgData name="" userId="" providerId="" clId="Web-{1F2611D5-8444-4CCD-8CF4-7F438CCA5E63}" dt="2019-06-04T10:45:55.020" v="511"/>
          <ac:spMkLst>
            <pc:docMk/>
            <pc:sldMk cId="2246592694" sldId="293"/>
            <ac:spMk id="9" creationId="{1A6F1276-9619-4B1F-8479-48FA24E4E49C}"/>
          </ac:spMkLst>
        </pc:spChg>
        <pc:spChg chg="add del mod">
          <ac:chgData name="" userId="" providerId="" clId="Web-{1F2611D5-8444-4CCD-8CF4-7F438CCA5E63}" dt="2019-06-04T10:46:07.567" v="512"/>
          <ac:spMkLst>
            <pc:docMk/>
            <pc:sldMk cId="2246592694" sldId="293"/>
            <ac:spMk id="11" creationId="{15198ACB-DB6B-4B29-BE27-A06C3F2F6A4C}"/>
          </ac:spMkLst>
        </pc:spChg>
      </pc:sldChg>
      <pc:sldChg chg="addSp delSp modSp add replId">
        <pc:chgData name="" userId="" providerId="" clId="Web-{1F2611D5-8444-4CCD-8CF4-7F438CCA5E63}" dt="2019-06-04T10:56:35.084" v="655" actId="20577"/>
        <pc:sldMkLst>
          <pc:docMk/>
          <pc:sldMk cId="1936595075" sldId="294"/>
        </pc:sldMkLst>
        <pc:spChg chg="del">
          <ac:chgData name="" userId="" providerId="" clId="Web-{1F2611D5-8444-4CCD-8CF4-7F438CCA5E63}" dt="2019-06-04T10:54:40.646" v="620"/>
          <ac:spMkLst>
            <pc:docMk/>
            <pc:sldMk cId="1936595075" sldId="294"/>
            <ac:spMk id="3" creationId="{F60FFB87-9C21-4DD9-8BD3-795EAE9D12D5}"/>
          </ac:spMkLst>
        </pc:spChg>
        <pc:spChg chg="add del mod">
          <ac:chgData name="" userId="" providerId="" clId="Web-{1F2611D5-8444-4CCD-8CF4-7F438CCA5E63}" dt="2019-06-04T10:54:50.709" v="621"/>
          <ac:spMkLst>
            <pc:docMk/>
            <pc:sldMk cId="1936595075" sldId="294"/>
            <ac:spMk id="5" creationId="{6D1FD953-5A0F-421B-BA6A-74E13EBBAACF}"/>
          </ac:spMkLst>
        </pc:spChg>
        <pc:spChg chg="add mod">
          <ac:chgData name="" userId="" providerId="" clId="Web-{1F2611D5-8444-4CCD-8CF4-7F438CCA5E63}" dt="2019-06-04T10:56:35.084" v="655" actId="20577"/>
          <ac:spMkLst>
            <pc:docMk/>
            <pc:sldMk cId="1936595075" sldId="294"/>
            <ac:spMk id="6" creationId="{7B99D492-7DEF-4E10-B8A1-6D6D182C6CD7}"/>
          </ac:spMkLst>
        </pc:spChg>
        <pc:spChg chg="mod">
          <ac:chgData name="" userId="" providerId="" clId="Web-{1F2611D5-8444-4CCD-8CF4-7F438CCA5E63}" dt="2019-06-04T10:54:30.068" v="619" actId="20577"/>
          <ac:spMkLst>
            <pc:docMk/>
            <pc:sldMk cId="1936595075" sldId="294"/>
            <ac:spMk id="7" creationId="{CC69A83B-E7B7-4B52-8797-18B904068CBE}"/>
          </ac:spMkLst>
        </pc:spChg>
      </pc:sldChg>
      <pc:sldChg chg="modSp add replId">
        <pc:chgData name="" userId="" providerId="" clId="Web-{1F2611D5-8444-4CCD-8CF4-7F438CCA5E63}" dt="2019-06-04T11:08:02.758" v="795" actId="20577"/>
        <pc:sldMkLst>
          <pc:docMk/>
          <pc:sldMk cId="2821661222" sldId="295"/>
        </pc:sldMkLst>
        <pc:spChg chg="mod">
          <ac:chgData name="" userId="" providerId="" clId="Web-{1F2611D5-8444-4CCD-8CF4-7F438CCA5E63}" dt="2019-06-04T11:08:02.758" v="795" actId="20577"/>
          <ac:spMkLst>
            <pc:docMk/>
            <pc:sldMk cId="2821661222" sldId="295"/>
            <ac:spMk id="3" creationId="{F60FFB87-9C21-4DD9-8BD3-795EAE9D12D5}"/>
          </ac:spMkLst>
        </pc:spChg>
        <pc:spChg chg="mod">
          <ac:chgData name="" userId="" providerId="" clId="Web-{1F2611D5-8444-4CCD-8CF4-7F438CCA5E63}" dt="2019-06-04T11:00:12.038" v="666" actId="20577"/>
          <ac:spMkLst>
            <pc:docMk/>
            <pc:sldMk cId="2821661222" sldId="295"/>
            <ac:spMk id="7" creationId="{CC69A83B-E7B7-4B52-8797-18B904068CB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6AAA18-4D56-4969-9C36-130609BF9C2A}" type="datetime4">
              <a:rPr lang="nl-NL"/>
              <a:pPr>
                <a:defRPr/>
              </a:pPr>
              <a:t>19 september 2019</a:t>
            </a:fld>
            <a:endParaRPr lang="nl-NL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510782-CD3E-4453-8545-65225D798ABE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885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0632EC-2682-4B31-8892-9881C708F2D4}" type="datetime4">
              <a:rPr lang="nl-NL"/>
              <a:pPr>
                <a:defRPr/>
              </a:pPr>
              <a:t>19 september 2019</a:t>
            </a:fld>
            <a:endParaRPr lang="nl-NL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FAC7C3-47A0-49D6-ABE6-AC0E6FE2A768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4162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60632EC-2682-4B31-8892-9881C708F2D4}" type="datetime4">
              <a:rPr lang="nl-NL" smtClean="0"/>
              <a:pPr>
                <a:defRPr/>
              </a:pPr>
              <a:t>19 september 2019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FAC7C3-47A0-49D6-ABE6-AC0E6FE2A768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594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International </a:t>
            </a:r>
            <a:r>
              <a:rPr lang="nl-NL" dirty="0" err="1"/>
              <a:t>Commission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Protection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Rhine</a:t>
            </a:r>
            <a:endParaRPr lang="nl-NL" baseline="0" dirty="0"/>
          </a:p>
          <a:p>
            <a:r>
              <a:rPr lang="fr-FR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Baltic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Marine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Environment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Protection Commission (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Helcom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[I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think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are observer]</a:t>
            </a:r>
          </a:p>
          <a:p>
            <a:r>
              <a:rPr lang="fr-FR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Leave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inbo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menbo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ICPDR</a:t>
            </a:r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60632EC-2682-4B31-8892-9881C708F2D4}" type="datetime4">
              <a:rPr lang="nl-NL" smtClean="0"/>
              <a:pPr>
                <a:defRPr/>
              </a:pPr>
              <a:t>19 september 2019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FAC7C3-47A0-49D6-ABE6-AC0E6FE2A768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082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/>
              <a:t>Note that full membership is open to </a:t>
            </a:r>
            <a:r>
              <a:rPr lang="en-US"/>
              <a:t>EurAqua Partner institutions that are leading, generally public, freshwater research institutions in the EU Member States and the European Economic Area.</a:t>
            </a:r>
          </a:p>
          <a:p>
            <a:endParaRPr lang="nl-NL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4CBFD1-DFC6-4779-9A0D-7E699248A2F7}" type="datetime4">
              <a:rPr lang="nl-NL" smtClean="0"/>
              <a:pPr eaLnBrk="1" hangingPunct="1"/>
              <a:t>19 september 2019</a:t>
            </a:fld>
            <a:endParaRPr lang="nl-NL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8BC2CE-9B62-4F76-A05F-F895C2A49AD1}" type="slidenum">
              <a:rPr lang="nl-NL" smtClean="0"/>
              <a:pPr eaLnBrk="1" hangingPunct="1"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Please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Dublin logo (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earlier</a:t>
            </a:r>
            <a:r>
              <a:rPr lang="nl-NL" dirty="0"/>
              <a:t> mail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afternoon</a:t>
            </a:r>
            <a:r>
              <a:rPr lang="nl-NL" dirty="0"/>
              <a:t>)</a:t>
            </a:r>
          </a:p>
          <a:p>
            <a:r>
              <a:rPr lang="nl-NL" dirty="0" err="1"/>
              <a:t>Maybe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slide</a:t>
            </a:r>
            <a:r>
              <a:rPr lang="nl-NL" baseline="0" dirty="0"/>
              <a:t> as first slide, </a:t>
            </a:r>
            <a:r>
              <a:rPr lang="nl-NL" baseline="0" dirty="0" err="1"/>
              <a:t>so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people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see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</a:t>
            </a:r>
            <a:r>
              <a:rPr lang="nl-NL" baseline="0" dirty="0" err="1"/>
              <a:t>when</a:t>
            </a:r>
            <a:r>
              <a:rPr lang="nl-NL" baseline="0" dirty="0"/>
              <a:t> </a:t>
            </a:r>
            <a:r>
              <a:rPr lang="nl-NL" baseline="0" dirty="0" err="1"/>
              <a:t>coming</a:t>
            </a:r>
            <a:r>
              <a:rPr lang="nl-NL" baseline="0" dirty="0"/>
              <a:t> in.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60632EC-2682-4B31-8892-9881C708F2D4}" type="datetime4">
              <a:rPr lang="nl-NL" smtClean="0"/>
              <a:pPr>
                <a:defRPr/>
              </a:pPr>
              <a:t>19 september 2019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FAC7C3-47A0-49D6-ABE6-AC0E6FE2A768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50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dirty="0"/>
              <a:t>Change </a:t>
            </a:r>
            <a:r>
              <a:rPr lang="nl-NL" dirty="0" err="1"/>
              <a:t>the</a:t>
            </a:r>
            <a:r>
              <a:rPr lang="nl-NL" dirty="0"/>
              <a:t> picture </a:t>
            </a:r>
            <a:r>
              <a:rPr lang="nl-NL" dirty="0" err="1"/>
              <a:t>to</a:t>
            </a:r>
            <a:r>
              <a:rPr lang="nl-NL" dirty="0"/>
              <a:t> a meeting in Dublin or Oslo,</a:t>
            </a:r>
            <a:r>
              <a:rPr lang="nl-NL" baseline="0" dirty="0"/>
              <a:t> </a:t>
            </a:r>
            <a:r>
              <a:rPr lang="nl-NL" baseline="0" dirty="0" err="1"/>
              <a:t>see</a:t>
            </a:r>
            <a:r>
              <a:rPr lang="nl-NL" baseline="0"/>
              <a:t> folder</a:t>
            </a:r>
            <a:r>
              <a:rPr lang="nl-NL"/>
              <a:t>.</a:t>
            </a:r>
            <a:endParaRPr lang="nl-NL" dirty="0"/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9E1EBB-F24E-407E-AA50-81491890A60C}" type="datetime4">
              <a:rPr lang="nl-NL" smtClean="0"/>
              <a:pPr eaLnBrk="1" hangingPunct="1"/>
              <a:t>19 september 2019</a:t>
            </a:fld>
            <a:endParaRPr lang="nl-NL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809899-2833-4C16-869F-4B0BB99741D7}" type="slidenum">
              <a:rPr lang="nl-NL" smtClean="0"/>
              <a:pPr eaLnBrk="1" hangingPunct="1"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Michiel 4/6/2019: do </a:t>
            </a:r>
            <a:r>
              <a:rPr lang="nl-NL" dirty="0" err="1">
                <a:solidFill>
                  <a:srgbClr val="FF0000"/>
                </a:solidFill>
              </a:rPr>
              <a:t>not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include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this</a:t>
            </a:r>
            <a:r>
              <a:rPr lang="nl-NL" dirty="0">
                <a:solidFill>
                  <a:srgbClr val="FF0000"/>
                </a:solidFill>
              </a:rPr>
              <a:t>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60632EC-2682-4B31-8892-9881C708F2D4}" type="datetime4">
              <a:rPr lang="nl-NL" smtClean="0"/>
              <a:pPr>
                <a:defRPr/>
              </a:pPr>
              <a:t>19 september 2019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FAC7C3-47A0-49D6-ABE6-AC0E6FE2A768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12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dirty="0" err="1"/>
              <a:t>Since</a:t>
            </a:r>
            <a:r>
              <a:rPr lang="nl-NL" dirty="0"/>
              <a:t> 2008, </a:t>
            </a:r>
            <a:r>
              <a:rPr lang="nl-NL" dirty="0" err="1"/>
              <a:t>Vituki</a:t>
            </a:r>
            <a:r>
              <a:rPr lang="nl-NL" dirty="0"/>
              <a:t> </a:t>
            </a:r>
            <a:r>
              <a:rPr lang="nl-NL" dirty="0" err="1"/>
              <a:t>seized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exist</a:t>
            </a:r>
            <a:r>
              <a:rPr lang="nl-NL" dirty="0"/>
              <a:t>, EAWAG </a:t>
            </a:r>
            <a:r>
              <a:rPr lang="nl-NL" dirty="0" err="1"/>
              <a:t>decided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termintate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membership</a:t>
            </a:r>
            <a:r>
              <a:rPr lang="nl-NL" dirty="0"/>
              <a:t>. NERI </a:t>
            </a:r>
            <a:r>
              <a:rPr lang="nl-NL" dirty="0" err="1"/>
              <a:t>merged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University of Aarhus. </a:t>
            </a:r>
          </a:p>
          <a:p>
            <a:endParaRPr lang="nl-NL" dirty="0"/>
          </a:p>
          <a:p>
            <a:r>
              <a:rPr lang="nl-NL" dirty="0" err="1"/>
              <a:t>Should</a:t>
            </a:r>
            <a:r>
              <a:rPr lang="nl-NL" dirty="0"/>
              <a:t> we update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figure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, </a:t>
            </a:r>
            <a:r>
              <a:rPr lang="nl-NL" dirty="0" err="1"/>
              <a:t>how</a:t>
            </a:r>
            <a:r>
              <a:rPr lang="nl-NL" dirty="0"/>
              <a:t>?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Michiel 4/6/2019: do </a:t>
            </a:r>
            <a:r>
              <a:rPr lang="nl-NL" dirty="0" err="1">
                <a:solidFill>
                  <a:srgbClr val="FF0000"/>
                </a:solidFill>
              </a:rPr>
              <a:t>not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include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this</a:t>
            </a:r>
            <a:r>
              <a:rPr lang="nl-NL" dirty="0">
                <a:solidFill>
                  <a:srgbClr val="FF0000"/>
                </a:solidFill>
              </a:rPr>
              <a:t> slide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50FC56-00C8-430A-868B-77E71308383F}" type="datetime4">
              <a:rPr lang="nl-NL" smtClean="0"/>
              <a:pPr eaLnBrk="1" hangingPunct="1"/>
              <a:t>19 september 2019</a:t>
            </a:fld>
            <a:endParaRPr lang="nl-NL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92C963-C3B1-4400-AAFA-14720B579FA8}" type="slidenum">
              <a:rPr lang="nl-NL" smtClean="0"/>
              <a:pPr eaLnBrk="1" hangingPunct="1"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>
                <a:cs typeface="Arial"/>
              </a:rPr>
              <a:t>4/6/2019 Michiel </a:t>
            </a:r>
            <a:r>
              <a:rPr lang="en-US" dirty="0" err="1">
                <a:cs typeface="Arial"/>
              </a:rPr>
              <a:t>Ommit</a:t>
            </a:r>
            <a:r>
              <a:rPr lang="en-US" dirty="0">
                <a:cs typeface="Arial"/>
              </a:rPr>
              <a:t>?: To this end, 4 main types of strategic actions (</a:t>
            </a:r>
            <a:r>
              <a:rPr lang="en-US" i="1" dirty="0">
                <a:cs typeface="Arial"/>
              </a:rPr>
              <a:t>Figure on the right</a:t>
            </a:r>
            <a:r>
              <a:rPr lang="en-US" dirty="0">
                <a:cs typeface="Arial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60632EC-2682-4B31-8892-9881C708F2D4}" type="datetime4">
              <a:rPr lang="nl-NL" smtClean="0"/>
              <a:pPr>
                <a:defRPr/>
              </a:pPr>
              <a:t>19 september 2019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FAC7C3-47A0-49D6-ABE6-AC0E6FE2A768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52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aseline="0" dirty="0">
                <a:cs typeface="Arial"/>
              </a:rPr>
              <a:t>Max 2 </a:t>
            </a:r>
            <a:r>
              <a:rPr lang="fr-FR" sz="1600" baseline="0" dirty="0" err="1">
                <a:cs typeface="Arial"/>
              </a:rPr>
              <a:t>examples</a:t>
            </a:r>
            <a:r>
              <a:rPr lang="fr-FR" sz="1600" baseline="0" dirty="0">
                <a:cs typeface="Arial"/>
              </a:rPr>
              <a:t> </a:t>
            </a:r>
            <a:r>
              <a:rPr lang="fr-FR" sz="1600" baseline="0" dirty="0" err="1">
                <a:cs typeface="Arial"/>
              </a:rPr>
              <a:t>everywhere</a:t>
            </a:r>
            <a:r>
              <a:rPr lang="fr-FR" sz="1600" baseline="0" dirty="0">
                <a:cs typeface="Arial"/>
              </a:rPr>
              <a:t>? </a:t>
            </a:r>
            <a:r>
              <a:rPr lang="fr-FR" sz="1600" baseline="0" dirty="0" err="1">
                <a:cs typeface="Arial"/>
              </a:rPr>
              <a:t>Otherwise</a:t>
            </a:r>
            <a:r>
              <a:rPr lang="fr-FR" sz="1600" baseline="0" dirty="0">
                <a:cs typeface="Arial"/>
              </a:rPr>
              <a:t> people </a:t>
            </a:r>
            <a:r>
              <a:rPr lang="fr-FR" sz="1600" baseline="0" dirty="0" err="1">
                <a:cs typeface="Arial"/>
              </a:rPr>
              <a:t>get</a:t>
            </a:r>
            <a:r>
              <a:rPr lang="fr-FR" sz="1600" baseline="0" dirty="0">
                <a:cs typeface="Arial"/>
              </a:rPr>
              <a:t> </a:t>
            </a:r>
            <a:r>
              <a:rPr lang="fr-FR" sz="1600" baseline="0" dirty="0" err="1">
                <a:cs typeface="Arial"/>
              </a:rPr>
              <a:t>distracted</a:t>
            </a:r>
            <a:r>
              <a:rPr lang="fr-FR" sz="1600" baseline="0" dirty="0">
                <a:cs typeface="Arial"/>
              </a:rPr>
              <a:t> </a:t>
            </a:r>
            <a:r>
              <a:rPr lang="fr-FR" sz="1600" baseline="0" dirty="0" err="1">
                <a:cs typeface="Arial"/>
              </a:rPr>
              <a:t>too</a:t>
            </a:r>
            <a:r>
              <a:rPr lang="fr-FR" sz="1600" baseline="0" dirty="0">
                <a:cs typeface="Arial"/>
              </a:rPr>
              <a:t> </a:t>
            </a:r>
            <a:r>
              <a:rPr lang="fr-FR" sz="1600" baseline="0" dirty="0" err="1">
                <a:cs typeface="Arial"/>
              </a:rPr>
              <a:t>much</a:t>
            </a:r>
            <a:r>
              <a:rPr lang="fr-FR" sz="1600" baseline="0" dirty="0">
                <a:cs typeface="Arial"/>
              </a:rPr>
              <a:t>?</a:t>
            </a:r>
            <a:endParaRPr lang="fr-FR" sz="1600" dirty="0">
              <a:cs typeface="Arial"/>
            </a:endParaRP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60632EC-2682-4B31-8892-9881C708F2D4}" type="datetime4">
              <a:rPr lang="nl-NL" smtClean="0"/>
              <a:pPr>
                <a:defRPr/>
              </a:pPr>
              <a:t>19 september 2019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FAC7C3-47A0-49D6-ABE6-AC0E6FE2A768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91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cs typeface="Arial"/>
              </a:rPr>
              <a:t>(</a:t>
            </a:r>
            <a:r>
              <a:rPr lang="fr-FR" sz="1600" dirty="0" err="1">
                <a:cs typeface="Arial"/>
              </a:rPr>
              <a:t>presented</a:t>
            </a:r>
            <a:r>
              <a:rPr lang="fr-FR" sz="1600" dirty="0">
                <a:cs typeface="Arial"/>
              </a:rPr>
              <a:t> at the EU Commission in 2018)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600" dirty="0">
              <a:cs typeface="Arial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cs typeface="Arial"/>
              </a:rPr>
              <a:t>Replace by: </a:t>
            </a:r>
            <a:r>
              <a:rPr lang="fr-FR" sz="1600" dirty="0" err="1">
                <a:cs typeface="Arial"/>
              </a:rPr>
              <a:t>Presented</a:t>
            </a:r>
            <a:r>
              <a:rPr lang="fr-FR" sz="1600" dirty="0">
                <a:cs typeface="Arial"/>
              </a:rPr>
              <a:t> to DG RTD,</a:t>
            </a:r>
            <a:r>
              <a:rPr lang="fr-FR" sz="1600" baseline="0" dirty="0">
                <a:cs typeface="Arial"/>
              </a:rPr>
              <a:t> DG ENV and SCG-CIS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600" baseline="0" dirty="0">
              <a:cs typeface="Arial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aseline="0" dirty="0">
                <a:cs typeface="Arial"/>
              </a:rPr>
              <a:t>Max 2 </a:t>
            </a:r>
            <a:r>
              <a:rPr lang="fr-FR" sz="1600" baseline="0" dirty="0" err="1">
                <a:cs typeface="Arial"/>
              </a:rPr>
              <a:t>examples</a:t>
            </a:r>
            <a:r>
              <a:rPr lang="fr-FR" sz="1600" baseline="0" dirty="0">
                <a:cs typeface="Arial"/>
              </a:rPr>
              <a:t> </a:t>
            </a:r>
            <a:r>
              <a:rPr lang="fr-FR" sz="1600" baseline="0" dirty="0" err="1">
                <a:cs typeface="Arial"/>
              </a:rPr>
              <a:t>everywhere</a:t>
            </a:r>
            <a:r>
              <a:rPr lang="fr-FR" sz="1600" baseline="0" dirty="0">
                <a:cs typeface="Arial"/>
              </a:rPr>
              <a:t>? </a:t>
            </a:r>
            <a:r>
              <a:rPr lang="fr-FR" sz="1600" baseline="0" dirty="0" err="1">
                <a:cs typeface="Arial"/>
              </a:rPr>
              <a:t>Otherwise</a:t>
            </a:r>
            <a:r>
              <a:rPr lang="fr-FR" sz="1600" baseline="0" dirty="0">
                <a:cs typeface="Arial"/>
              </a:rPr>
              <a:t> people </a:t>
            </a:r>
            <a:r>
              <a:rPr lang="fr-FR" sz="1600" baseline="0" dirty="0" err="1">
                <a:cs typeface="Arial"/>
              </a:rPr>
              <a:t>get</a:t>
            </a:r>
            <a:r>
              <a:rPr lang="fr-FR" sz="1600" baseline="0" dirty="0">
                <a:cs typeface="Arial"/>
              </a:rPr>
              <a:t> </a:t>
            </a:r>
            <a:r>
              <a:rPr lang="fr-FR" sz="1600" baseline="0" dirty="0" err="1">
                <a:cs typeface="Arial"/>
              </a:rPr>
              <a:t>distracted</a:t>
            </a:r>
            <a:r>
              <a:rPr lang="fr-FR" sz="1600" baseline="0" dirty="0">
                <a:cs typeface="Arial"/>
              </a:rPr>
              <a:t> </a:t>
            </a:r>
            <a:r>
              <a:rPr lang="fr-FR" sz="1600" baseline="0" dirty="0" err="1">
                <a:cs typeface="Arial"/>
              </a:rPr>
              <a:t>too</a:t>
            </a:r>
            <a:r>
              <a:rPr lang="fr-FR" sz="1600" baseline="0" dirty="0">
                <a:cs typeface="Arial"/>
              </a:rPr>
              <a:t> </a:t>
            </a:r>
            <a:r>
              <a:rPr lang="fr-FR" sz="1600" baseline="0" dirty="0" err="1">
                <a:cs typeface="Arial"/>
              </a:rPr>
              <a:t>much</a:t>
            </a:r>
            <a:r>
              <a:rPr lang="fr-FR" sz="1600" baseline="0" dirty="0">
                <a:cs typeface="Arial"/>
              </a:rPr>
              <a:t>?</a:t>
            </a:r>
            <a:endParaRPr lang="fr-FR" sz="1600" dirty="0">
              <a:cs typeface="Arial"/>
            </a:endParaRP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60632EC-2682-4B31-8892-9881C708F2D4}" type="datetime4">
              <a:rPr lang="nl-NL" smtClean="0"/>
              <a:pPr>
                <a:defRPr/>
              </a:pPr>
              <a:t>19 september 2019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FAC7C3-47A0-49D6-ABE6-AC0E6FE2A768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135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DG AGRI (</a:t>
            </a:r>
            <a:r>
              <a:rPr lang="nl-NL" dirty="0" err="1"/>
              <a:t>not</a:t>
            </a:r>
            <a:r>
              <a:rPr lang="nl-NL" dirty="0"/>
              <a:t> full name, or </a:t>
            </a:r>
            <a:r>
              <a:rPr lang="nl-NL" dirty="0" err="1"/>
              <a:t>all</a:t>
            </a:r>
            <a:r>
              <a:rPr lang="nl-NL" dirty="0"/>
              <a:t> full name)</a:t>
            </a:r>
          </a:p>
          <a:p>
            <a:endParaRPr lang="nl-NL" dirty="0"/>
          </a:p>
          <a:p>
            <a:r>
              <a:rPr lang="nl-NL" dirty="0"/>
              <a:t>I </a:t>
            </a:r>
            <a:r>
              <a:rPr lang="nl-NL" dirty="0" err="1"/>
              <a:t>am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aware</a:t>
            </a:r>
            <a:r>
              <a:rPr lang="nl-NL" dirty="0"/>
              <a:t> of meetings </a:t>
            </a:r>
            <a:r>
              <a:rPr lang="nl-NL" dirty="0" err="1"/>
              <a:t>with</a:t>
            </a:r>
            <a:r>
              <a:rPr lang="nl-NL" dirty="0"/>
              <a:t> EP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60632EC-2682-4B31-8892-9881C708F2D4}" type="datetime4">
              <a:rPr lang="nl-NL" smtClean="0"/>
              <a:pPr>
                <a:defRPr/>
              </a:pPr>
              <a:t>19 september 2019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FAC7C3-47A0-49D6-ABE6-AC0E6FE2A768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89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0" y="2233613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0" y="1595438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"/>
          <a:stretch>
            <a:fillRect/>
          </a:stretch>
        </p:blipFill>
        <p:spPr bwMode="auto">
          <a:xfrm>
            <a:off x="0" y="1588"/>
            <a:ext cx="91487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9"/>
          <p:cNvSpPr>
            <a:spLocks noChangeShapeType="1"/>
          </p:cNvSpPr>
          <p:nvPr userDrawn="1"/>
        </p:nvSpPr>
        <p:spPr bwMode="auto">
          <a:xfrm flipH="1">
            <a:off x="2111375" y="6451600"/>
            <a:ext cx="7032625" cy="0"/>
          </a:xfrm>
          <a:prstGeom prst="line">
            <a:avLst/>
          </a:pr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5926138"/>
            <a:ext cx="15859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82550" y="1004888"/>
            <a:ext cx="413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b="1">
                <a:solidFill>
                  <a:srgbClr val="008BBF"/>
                </a:solidFill>
              </a:rPr>
              <a:t>European Network of </a:t>
            </a:r>
          </a:p>
          <a:p>
            <a:pPr algn="r" eaLnBrk="1" hangingPunct="1">
              <a:defRPr/>
            </a:pPr>
            <a:r>
              <a:rPr lang="en-GB" b="1">
                <a:solidFill>
                  <a:srgbClr val="008BBF"/>
                </a:solidFill>
              </a:rPr>
              <a:t>Freshwater Research Organisations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76575"/>
            <a:ext cx="6618288" cy="885825"/>
          </a:xfrm>
        </p:spPr>
        <p:txBody>
          <a:bodyPr tIns="0" bIns="0"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GB" noProof="0"/>
              <a:t>Klik om het opmaakprofiel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13213"/>
            <a:ext cx="6618288" cy="1144587"/>
          </a:xfrm>
        </p:spPr>
        <p:txBody>
          <a:bodyPr/>
          <a:lstStyle>
            <a:lvl1pPr marL="0" indent="0"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GB" noProof="0"/>
              <a:t>Klik om het opmaakprofiel van de modelondertitel te bewerken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>
                <a:solidFill>
                  <a:srgbClr val="008BBF"/>
                </a:solidFill>
              </a:defRPr>
            </a:lvl1pPr>
          </a:lstStyle>
          <a:p>
            <a:pPr>
              <a:defRPr/>
            </a:pPr>
            <a:fld id="{7E8315D3-A3F4-4F7F-B8DC-06C9D5C28BF7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7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8BBF"/>
                </a:solidFill>
              </a:defRPr>
            </a:lvl1pPr>
            <a:lvl2pPr>
              <a:defRPr>
                <a:solidFill>
                  <a:srgbClr val="008BBF"/>
                </a:solidFill>
              </a:defRPr>
            </a:lvl2pPr>
            <a:lvl3pPr>
              <a:defRPr>
                <a:solidFill>
                  <a:srgbClr val="008BBF"/>
                </a:solidFill>
              </a:defRPr>
            </a:lvl3pPr>
            <a:lvl4pPr>
              <a:defRPr>
                <a:solidFill>
                  <a:srgbClr val="008BBF"/>
                </a:solidFill>
              </a:defRPr>
            </a:lvl4pPr>
            <a:lvl5pPr>
              <a:defRPr>
                <a:solidFill>
                  <a:srgbClr val="008BB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5 april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F3BF-F108-40C5-BD71-F76E97BFE899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073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8BB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5 april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8852-C709-4A36-B1E0-95B8EEA4D20A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46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5 april 2012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3626-C274-4C03-B1FF-9F5C9F4FC029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09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BB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8BBF"/>
                </a:solidFill>
              </a:defRPr>
            </a:lvl1pPr>
            <a:lvl2pPr>
              <a:defRPr sz="2000">
                <a:solidFill>
                  <a:srgbClr val="008BBF"/>
                </a:solidFill>
              </a:defRPr>
            </a:lvl2pPr>
            <a:lvl3pPr>
              <a:defRPr sz="1800">
                <a:solidFill>
                  <a:srgbClr val="008BBF"/>
                </a:solidFill>
              </a:defRPr>
            </a:lvl3pPr>
            <a:lvl4pPr>
              <a:defRPr sz="1600">
                <a:solidFill>
                  <a:srgbClr val="008BBF"/>
                </a:solidFill>
              </a:defRPr>
            </a:lvl4pPr>
            <a:lvl5pPr>
              <a:defRPr sz="1600">
                <a:solidFill>
                  <a:srgbClr val="008BB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BB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8BBF"/>
                </a:solidFill>
              </a:defRPr>
            </a:lvl1pPr>
            <a:lvl2pPr>
              <a:defRPr sz="2000">
                <a:solidFill>
                  <a:srgbClr val="008BBF"/>
                </a:solidFill>
              </a:defRPr>
            </a:lvl2pPr>
            <a:lvl3pPr>
              <a:defRPr sz="1800">
                <a:solidFill>
                  <a:srgbClr val="008BBF"/>
                </a:solidFill>
              </a:defRPr>
            </a:lvl3pPr>
            <a:lvl4pPr>
              <a:defRPr sz="1600">
                <a:solidFill>
                  <a:srgbClr val="008BBF"/>
                </a:solidFill>
              </a:defRPr>
            </a:lvl4pPr>
            <a:lvl5pPr>
              <a:defRPr sz="1600">
                <a:solidFill>
                  <a:srgbClr val="008BB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E815C-63AE-4B81-9B0B-B9541078DA96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51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A4A6A-EF4B-4E2A-AE30-7F81ECDE9CB6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40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141A3-2288-43A4-8F64-E7265D3671F6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53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94920" cy="707678"/>
          </a:xfrm>
        </p:spPr>
        <p:txBody>
          <a:bodyPr anchor="b"/>
          <a:lstStyle>
            <a:lvl1pPr algn="l">
              <a:defRPr sz="2000" b="1">
                <a:solidFill>
                  <a:srgbClr val="008BB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>
                <a:solidFill>
                  <a:srgbClr val="008BBF"/>
                </a:solidFill>
              </a:defRPr>
            </a:lvl1pPr>
            <a:lvl2pPr>
              <a:defRPr sz="2800">
                <a:solidFill>
                  <a:srgbClr val="008BBF"/>
                </a:solidFill>
              </a:defRPr>
            </a:lvl2pPr>
            <a:lvl3pPr>
              <a:defRPr sz="2400">
                <a:solidFill>
                  <a:srgbClr val="008BBF"/>
                </a:solidFill>
              </a:defRPr>
            </a:lvl3pPr>
            <a:lvl4pPr>
              <a:defRPr sz="2000">
                <a:solidFill>
                  <a:srgbClr val="008BBF"/>
                </a:solidFill>
              </a:defRPr>
            </a:lvl4pPr>
            <a:lvl5pPr>
              <a:defRPr sz="2000">
                <a:solidFill>
                  <a:srgbClr val="008BB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8BB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F8FF-D940-4132-B682-309B7B707EAE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58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8BB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8BB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8BB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7B99-C3FA-47EA-9DF6-00671E95F4B1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36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1484313"/>
            <a:ext cx="8183563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opmaakprofielen van de modeltekst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</a:p>
          <a:p>
            <a:pPr lvl="0"/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51613"/>
            <a:ext cx="4318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8BBF"/>
                </a:solidFill>
              </a:defRPr>
            </a:lvl1pPr>
          </a:lstStyle>
          <a:p>
            <a:pPr>
              <a:defRPr/>
            </a:pPr>
            <a:fld id="{0EF0F656-76FB-4DE8-9FB3-349A07C81DC2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0" y="317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auto">
          <a:xfrm>
            <a:off x="0" y="6350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1" name="Line 19"/>
          <p:cNvSpPr>
            <a:spLocks noChangeShapeType="1"/>
          </p:cNvSpPr>
          <p:nvPr/>
        </p:nvSpPr>
        <p:spPr bwMode="auto">
          <a:xfrm flipH="1">
            <a:off x="2111375" y="6451600"/>
            <a:ext cx="7032625" cy="0"/>
          </a:xfrm>
          <a:prstGeom prst="line">
            <a:avLst/>
          </a:pr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pic>
        <p:nvPicPr>
          <p:cNvPr id="1031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4"/>
          <a:stretch>
            <a:fillRect/>
          </a:stretch>
        </p:blipFill>
        <p:spPr bwMode="auto">
          <a:xfrm>
            <a:off x="3600450" y="-3175"/>
            <a:ext cx="55435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5926138"/>
            <a:ext cx="15859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7350" y="233363"/>
            <a:ext cx="548005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het opmaakprofiel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67" r:id="rId5"/>
    <p:sldLayoutId id="2147483768" r:id="rId6"/>
    <p:sldLayoutId id="2147483769" r:id="rId7"/>
    <p:sldLayoutId id="2147483770" r:id="rId8"/>
    <p:sldLayoutId id="2147483775" r:id="rId9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BB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BB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BB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BB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BB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8BB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rgbClr val="008BB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&gt;"/>
        <a:defRPr sz="2000">
          <a:solidFill>
            <a:srgbClr val="008BB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–"/>
        <a:defRPr sz="2000">
          <a:solidFill>
            <a:srgbClr val="008BB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rgbClr val="008BB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u-wateralliance.e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uraqua@deltares.n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uraqua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emf"/><Relationship Id="rId26" Type="http://schemas.openxmlformats.org/officeDocument/2006/relationships/image" Target="../media/image26.png"/><Relationship Id="rId3" Type="http://schemas.openxmlformats.org/officeDocument/2006/relationships/image" Target="../media/image3.emf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emf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aqua.org/images/18.750e3680136adb9f80580005793/1335434956848/IMGW_38euraqua-20-8641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709928" y="2473071"/>
            <a:ext cx="6618288" cy="2348865"/>
          </a:xfrm>
        </p:spPr>
        <p:txBody>
          <a:bodyPr/>
          <a:lstStyle/>
          <a:p>
            <a:pPr algn="ctr"/>
            <a:r>
              <a:rPr lang="en-GB" sz="3000" dirty="0" smtClean="0"/>
              <a:t>Introduction to </a:t>
            </a:r>
            <a:r>
              <a:rPr lang="en-GB" sz="3000" dirty="0" err="1" smtClean="0"/>
              <a:t>EurAqua</a:t>
            </a:r>
            <a:r>
              <a:rPr lang="en-US" dirty="0"/>
              <a:t/>
            </a:r>
            <a:br>
              <a:rPr lang="en-US" dirty="0"/>
            </a:br>
            <a:r>
              <a:rPr lang="en-GB" sz="3000" dirty="0">
                <a:cs typeface="+mj-lt"/>
              </a:rPr>
              <a:t/>
            </a:r>
            <a:br>
              <a:rPr lang="en-GB" sz="3000" dirty="0">
                <a:cs typeface="+mj-lt"/>
              </a:rPr>
            </a:br>
            <a:r>
              <a:rPr lang="en-GB" sz="2400" b="0" dirty="0" smtClean="0">
                <a:ea typeface="+mj-lt"/>
                <a:cs typeface="+mj-lt"/>
              </a:rPr>
              <a:t>“A water-science network at the service of  Europe".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CE8582-BEC7-4478-8F4F-07A4B68B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5 april 2012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CC69A83B-E7B7-4B52-8797-18B904068CBE}"/>
              </a:ext>
            </a:extLst>
          </p:cNvPr>
          <p:cNvSpPr/>
          <p:nvPr/>
        </p:nvSpPr>
        <p:spPr>
          <a:xfrm>
            <a:off x="352425" y="142875"/>
            <a:ext cx="5162550" cy="108585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>
                <a:solidFill>
                  <a:schemeClr val="tx2">
                    <a:lumMod val="95000"/>
                    <a:lumOff val="5000"/>
                  </a:schemeClr>
                </a:solidFill>
                <a:cs typeface="Arial"/>
              </a:rPr>
              <a:t>Strategic Action 4: </a:t>
            </a:r>
            <a:r>
              <a:rPr lang="fr-FR" sz="2200" dirty="0">
                <a:solidFill>
                  <a:schemeClr val="bg1"/>
                </a:solidFill>
                <a:cs typeface="Arial"/>
              </a:rPr>
              <a:t>Collaboration </a:t>
            </a:r>
            <a:r>
              <a:rPr lang="fr-FR" sz="2200" dirty="0" err="1">
                <a:solidFill>
                  <a:schemeClr val="bg1"/>
                </a:solidFill>
                <a:cs typeface="Arial"/>
              </a:rPr>
              <a:t>with</a:t>
            </a:r>
            <a:r>
              <a:rPr lang="fr-FR" sz="2200" dirty="0">
                <a:solidFill>
                  <a:schemeClr val="bg1"/>
                </a:solidFill>
                <a:cs typeface="Arial"/>
              </a:rPr>
              <a:t> </a:t>
            </a:r>
            <a:r>
              <a:rPr lang="fr-FR" sz="2200" dirty="0" err="1">
                <a:solidFill>
                  <a:schemeClr val="bg1"/>
                </a:solidFill>
                <a:cs typeface="Arial"/>
              </a:rPr>
              <a:t>other</a:t>
            </a:r>
            <a:r>
              <a:rPr lang="fr-FR" sz="2200" dirty="0">
                <a:solidFill>
                  <a:schemeClr val="bg1"/>
                </a:solidFill>
                <a:cs typeface="Arial"/>
              </a:rPr>
              <a:t> networks and initiatives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B99D492-7DEF-4E10-B8A1-6D6D182C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08794"/>
            <a:ext cx="8577263" cy="547260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1600" b="1" dirty="0"/>
              <a:t>Formalized MOUs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Partnership for European Environmental Research (PEER)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Water Supply and Sanitation Technology Platform (WssTP)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600" b="1" dirty="0" err="1"/>
              <a:t>Observership</a:t>
            </a:r>
            <a:endParaRPr lang="en-GB" sz="1600" b="1" dirty="0"/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Common Implementation Strategy (CIS) for the WFD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JPI Water Challenges (Stakeholder Advisory Group)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Rhine Commission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In preparation / informal: </a:t>
            </a:r>
            <a:r>
              <a:rPr lang="en-GB" sz="1600" dirty="0" err="1"/>
              <a:t>HelCom</a:t>
            </a:r>
            <a:r>
              <a:rPr lang="en-GB" sz="1600" dirty="0"/>
              <a:t>; Europe-</a:t>
            </a:r>
            <a:r>
              <a:rPr lang="en-GB" sz="1600" dirty="0" err="1"/>
              <a:t>Inbo</a:t>
            </a:r>
            <a:r>
              <a:rPr lang="en-GB" sz="1600" dirty="0"/>
              <a:t>; </a:t>
            </a:r>
            <a:r>
              <a:rPr lang="en-GB" sz="1600" dirty="0" err="1"/>
              <a:t>MenBo</a:t>
            </a:r>
            <a:r>
              <a:rPr lang="en-GB" sz="1600" dirty="0"/>
              <a:t>; ICPDR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600" b="1" dirty="0">
                <a:hlinkClick r:id="rId3"/>
              </a:rPr>
              <a:t>EU Water Alliance</a:t>
            </a:r>
            <a:r>
              <a:rPr lang="en-GB" sz="1600" b="1" dirty="0"/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b="1" dirty="0"/>
              <a:t>‘ad hoc’ network of umbrella organisations: Aqua Europa, EWP, </a:t>
            </a:r>
            <a:r>
              <a:rPr lang="en-GB" sz="1600" b="1" dirty="0" err="1"/>
              <a:t>WssTP</a:t>
            </a:r>
            <a:r>
              <a:rPr lang="en-GB" sz="1600" b="1" dirty="0"/>
              <a:t>, </a:t>
            </a:r>
            <a:r>
              <a:rPr lang="en-GB" sz="1600" b="1" dirty="0" err="1"/>
              <a:t>EurEau</a:t>
            </a:r>
            <a:r>
              <a:rPr lang="en-GB" sz="1600" b="1" dirty="0"/>
              <a:t>, Aqua publica </a:t>
            </a:r>
            <a:r>
              <a:rPr lang="en-GB" sz="1600" b="1" dirty="0" err="1"/>
              <a:t>europea</a:t>
            </a:r>
            <a:r>
              <a:rPr lang="en-GB" sz="1600" b="1" dirty="0"/>
              <a:t>, </a:t>
            </a:r>
            <a:r>
              <a:rPr lang="en-GB" sz="1600" b="1" dirty="0" err="1"/>
              <a:t>EurAqua</a:t>
            </a:r>
            <a:r>
              <a:rPr lang="en-GB" sz="1600" b="1" dirty="0"/>
              <a:t>, ACQUEAU, EWA, NetwercH2O</a:t>
            </a:r>
          </a:p>
          <a:p>
            <a:pPr marL="0" indent="0">
              <a:defRPr/>
            </a:pPr>
            <a:endParaRPr lang="en-GB" sz="1600" dirty="0">
              <a:solidFill>
                <a:srgbClr val="AFE6F7"/>
              </a:solidFill>
            </a:endParaRPr>
          </a:p>
          <a:p>
            <a:pPr algn="r">
              <a:defRPr/>
            </a:pPr>
            <a:r>
              <a:rPr lang="en-GB" sz="1600" b="1" dirty="0"/>
              <a:t>The intention is to step-up on inter-network collaborations</a:t>
            </a:r>
            <a:endParaRPr lang="en-GB" sz="1600" b="1" dirty="0">
              <a:cs typeface="Arial"/>
            </a:endParaRPr>
          </a:p>
          <a:p>
            <a:pPr algn="r">
              <a:defRPr/>
            </a:pPr>
            <a:r>
              <a:rPr lang="en-GB" sz="1600" b="1" dirty="0"/>
              <a:t>Support any of the other strategic actions (bridging science policy interfacing, identification of RDI needs, project set-up and development) and bring forward </a:t>
            </a:r>
            <a:r>
              <a:rPr lang="en-GB" sz="1600" b="1" dirty="0" err="1"/>
              <a:t>EurAqua's</a:t>
            </a:r>
            <a:r>
              <a:rPr lang="en-GB" sz="1600" b="1" dirty="0"/>
              <a:t> expertise at the European level</a:t>
            </a:r>
            <a:endParaRPr lang="en-GB" sz="1600" dirty="0">
              <a:cs typeface="Arial"/>
            </a:endParaRPr>
          </a:p>
          <a:p>
            <a:pPr>
              <a:defRPr/>
            </a:pPr>
            <a:endParaRPr lang="en-GB" sz="1600" dirty="0"/>
          </a:p>
          <a:p>
            <a:pPr>
              <a:defRPr/>
            </a:pPr>
            <a:endParaRPr lang="en-GB" sz="1600" dirty="0"/>
          </a:p>
          <a:p>
            <a:pPr>
              <a:defRPr/>
            </a:pPr>
            <a:endParaRPr lang="en-GB" sz="1600" dirty="0"/>
          </a:p>
          <a:p>
            <a:pPr>
              <a:defRPr/>
            </a:pPr>
            <a:endParaRPr lang="en-GB" sz="1600" dirty="0"/>
          </a:p>
          <a:p>
            <a:pPr>
              <a:defRPr/>
            </a:pPr>
            <a:endParaRPr lang="en-GB" sz="1600" dirty="0"/>
          </a:p>
          <a:p>
            <a:pPr>
              <a:defRPr/>
            </a:pPr>
            <a:endParaRPr lang="en-GB" sz="1600" dirty="0"/>
          </a:p>
          <a:p>
            <a:pPr>
              <a:defRPr/>
            </a:pPr>
            <a:r>
              <a:rPr lang="en-GB" sz="1600" dirty="0"/>
              <a:t> </a:t>
            </a:r>
          </a:p>
          <a:p>
            <a:pPr>
              <a:defRPr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3659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EurAqua's</a:t>
            </a:r>
            <a:r>
              <a:rPr lang="en-GB" dirty="0"/>
              <a:t> strategic agenda</a:t>
            </a:r>
            <a:endParaRPr lang="fr-FR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5064" y="1060895"/>
            <a:ext cx="8280718" cy="3569081"/>
          </a:xfrm>
        </p:spPr>
        <p:txBody>
          <a:bodyPr/>
          <a:lstStyle/>
          <a:p>
            <a:pPr marL="0" indent="0" algn="just"/>
            <a:r>
              <a:rPr lang="en-US" dirty="0">
                <a:cs typeface="Arial"/>
              </a:rPr>
              <a:t>It sets out RDI areas where </a:t>
            </a:r>
            <a:r>
              <a:rPr lang="en-US" b="1" dirty="0">
                <a:cs typeface="Arial"/>
              </a:rPr>
              <a:t>collaboration amongst members will be sought</a:t>
            </a:r>
            <a:r>
              <a:rPr lang="en-US" dirty="0">
                <a:cs typeface="Arial"/>
              </a:rPr>
              <a:t> through either </a:t>
            </a:r>
            <a:r>
              <a:rPr lang="en-US" b="1" dirty="0">
                <a:cs typeface="Arial"/>
              </a:rPr>
              <a:t>internal </a:t>
            </a:r>
            <a:r>
              <a:rPr lang="en-US" dirty="0">
                <a:cs typeface="Arial"/>
              </a:rPr>
              <a:t>(in-kind) </a:t>
            </a:r>
            <a:r>
              <a:rPr lang="en-US" b="1" dirty="0">
                <a:cs typeface="Arial"/>
              </a:rPr>
              <a:t>or external funding </a:t>
            </a:r>
            <a:r>
              <a:rPr lang="en-US" dirty="0">
                <a:cs typeface="Arial"/>
              </a:rPr>
              <a:t>(Framework </a:t>
            </a:r>
            <a:r>
              <a:rPr lang="en-US" err="1">
                <a:cs typeface="Arial"/>
              </a:rPr>
              <a:t>Programme</a:t>
            </a:r>
            <a:r>
              <a:rPr lang="en-US" dirty="0">
                <a:cs typeface="Arial"/>
              </a:rPr>
              <a:t>, JPIs, COST, etc.). Its content is built around </a:t>
            </a:r>
            <a:r>
              <a:rPr lang="en-US" dirty="0" err="1">
                <a:cs typeface="Arial"/>
              </a:rPr>
              <a:t>EurAqua</a:t>
            </a:r>
            <a:r>
              <a:rPr lang="en-US" dirty="0">
                <a:cs typeface="Arial"/>
              </a:rPr>
              <a:t> </a:t>
            </a:r>
            <a:r>
              <a:rPr lang="en-US" b="1" dirty="0">
                <a:cs typeface="Arial"/>
              </a:rPr>
              <a:t>members' institutional </a:t>
            </a:r>
            <a:r>
              <a:rPr lang="en-US" b="1" dirty="0" err="1">
                <a:cs typeface="Arial"/>
              </a:rPr>
              <a:t>programmes</a:t>
            </a:r>
            <a:r>
              <a:rPr lang="en-US" dirty="0">
                <a:cs typeface="Arial"/>
              </a:rPr>
              <a:t>. </a:t>
            </a:r>
            <a:endParaRPr lang="fr-FR">
              <a:cs typeface="Arial"/>
            </a:endParaRPr>
          </a:p>
          <a:p>
            <a:pPr marL="0" indent="0" algn="just"/>
            <a:r>
              <a:rPr lang="en-US" dirty="0">
                <a:cs typeface="Arial"/>
              </a:rPr>
              <a:t>Collaboration will translate into: </a:t>
            </a:r>
          </a:p>
          <a:p>
            <a:pPr>
              <a:buFont typeface="Wingdings"/>
              <a:buChar char="Ø"/>
            </a:pPr>
            <a:r>
              <a:rPr lang="en-US" sz="1800" dirty="0">
                <a:cs typeface="Arial"/>
              </a:rPr>
              <a:t>the launch of projects;</a:t>
            </a:r>
          </a:p>
          <a:p>
            <a:pPr>
              <a:buFont typeface="Wingdings"/>
              <a:buChar char="Ø"/>
            </a:pPr>
            <a:r>
              <a:rPr lang="en-US" sz="1800" dirty="0">
                <a:cs typeface="Arial"/>
              </a:rPr>
              <a:t>mobility actions;</a:t>
            </a:r>
          </a:p>
          <a:p>
            <a:pPr>
              <a:buFont typeface="Wingdings"/>
              <a:buChar char="Ø"/>
            </a:pPr>
            <a:r>
              <a:rPr lang="en-US" sz="1800" dirty="0">
                <a:cs typeface="Arial"/>
              </a:rPr>
              <a:t>peer-reviewed papers;</a:t>
            </a:r>
          </a:p>
          <a:p>
            <a:pPr>
              <a:buFont typeface="Wingdings"/>
              <a:buChar char="Ø"/>
            </a:pPr>
            <a:r>
              <a:rPr lang="en-US" sz="1800" dirty="0">
                <a:cs typeface="Arial"/>
              </a:rPr>
              <a:t>science-policy, or </a:t>
            </a:r>
          </a:p>
          <a:p>
            <a:pPr>
              <a:buFont typeface="Wingdings"/>
              <a:buChar char="Ø"/>
            </a:pPr>
            <a:r>
              <a:rPr lang="en-US" sz="1800" dirty="0">
                <a:cs typeface="Arial"/>
              </a:rPr>
              <a:t>infrastructure sharing.</a:t>
            </a:r>
            <a:r>
              <a:rPr lang="en-US" dirty="0">
                <a:cs typeface="Arial"/>
              </a:rPr>
              <a:t> </a:t>
            </a:r>
            <a:endParaRPr lang="en-US">
              <a:cs typeface="Arial"/>
            </a:endParaRP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 </a:t>
            </a:r>
            <a:br>
              <a:rPr lang="en-US" dirty="0"/>
            </a:br>
            <a:endParaRPr lang="en-GB">
              <a:cs typeface="Arial"/>
            </a:endParaRPr>
          </a:p>
        </p:txBody>
      </p:sp>
      <p:pic>
        <p:nvPicPr>
          <p:cNvPr id="6" name="Picture 6" descr="Une image contenant capture d’écran&#10;&#10;Description générée avec un niveau de confiance très élevé">
            <a:extLst>
              <a:ext uri="{FF2B5EF4-FFF2-40B4-BE49-F238E27FC236}">
                <a16:creationId xmlns="" xmlns:a16="http://schemas.microsoft.com/office/drawing/2014/main" id="{2610700B-EE95-4E72-B4CF-F90422E4A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48" y="2705041"/>
            <a:ext cx="5797296" cy="37522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96E4F3-6206-4910-AE34-436395735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98" y="4987504"/>
            <a:ext cx="247696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RDI </a:t>
            </a:r>
            <a:r>
              <a:rPr lang="nl-NL" sz="14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themes</a:t>
            </a:r>
            <a:r>
              <a:rPr lang="nl-NL" sz="1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nl-NL" sz="14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laid</a:t>
            </a:r>
            <a:r>
              <a:rPr lang="nl-NL" sz="1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out in 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  <a:cs typeface="Arial" charset="0"/>
            </a:endParaRPr>
          </a:p>
          <a:p>
            <a:pPr algn="ctr"/>
            <a:r>
              <a:rPr lang="nl-NL" sz="14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EurAqua's</a:t>
            </a:r>
            <a:r>
              <a:rPr lang="nl-NL" sz="1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nl-NL" sz="14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strategic</a:t>
            </a:r>
            <a:r>
              <a:rPr lang="nl-NL" sz="1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agenda. </a:t>
            </a:r>
            <a:endParaRPr lang="fr-FR">
              <a:solidFill>
                <a:schemeClr val="accent2">
                  <a:lumMod val="60000"/>
                  <a:lumOff val="40000"/>
                </a:schemeClr>
              </a:solidFill>
              <a:cs typeface="Arial"/>
            </a:endParaRPr>
          </a:p>
          <a:p>
            <a:endParaRPr lang="nl-NL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2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Thank you for your attention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Contact: </a:t>
            </a:r>
            <a:r>
              <a:rPr lang="en-US">
                <a:hlinkClick r:id="rId3"/>
              </a:rPr>
              <a:t>euraqua@deltares.nl</a:t>
            </a:r>
            <a:endParaRPr lang="en-US"/>
          </a:p>
          <a:p>
            <a:endParaRPr lang="en-US"/>
          </a:p>
          <a:p>
            <a:r>
              <a:rPr lang="en-US">
                <a:hlinkClick r:id="rId4"/>
              </a:rPr>
              <a:t>www.euraqua.org</a:t>
            </a:r>
            <a:r>
              <a:rPr lang="en-US"/>
              <a:t>  </a:t>
            </a:r>
            <a:endParaRPr lang="en-US">
              <a:cs typeface="Times New Roman" pitchFamily="18" charset="0"/>
            </a:endParaRPr>
          </a:p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31" y="907578"/>
            <a:ext cx="4680519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European </a:t>
            </a:r>
            <a:r>
              <a:rPr lang="nl-NL" dirty="0" err="1"/>
              <a:t>coverage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5372844" y="371494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  <a:endParaRPr lang="nl-NL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325344" y="251525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</a:t>
            </a:r>
            <a:endParaRPr lang="nl-NL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452320" y="237312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22</a:t>
            </a:r>
            <a:endParaRPr lang="nl-NL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755085" y="286259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</a:t>
            </a:r>
            <a:endParaRPr lang="nl-NL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54191" y="470932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</a:t>
            </a:r>
            <a:endParaRPr lang="nl-NL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286258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23</a:t>
            </a:r>
            <a:endParaRPr lang="nl-NL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524328" y="314096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16</a:t>
            </a:r>
            <a:endParaRPr lang="nl-NL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452320" y="335699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15</a:t>
            </a:r>
            <a:endParaRPr lang="nl-NL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5344" y="405641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  <a:endParaRPr lang="nl-NL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2615" y="416634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</a:t>
            </a:r>
            <a:endParaRPr lang="nl-NL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079579" y="391302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  <a:endParaRPr lang="nl-NL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62192" y="443307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21</a:t>
            </a:r>
            <a:endParaRPr lang="nl-NL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830144" y="429457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</a:t>
            </a:r>
            <a:endParaRPr lang="nl-NL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04248" y="45803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  <a:endParaRPr lang="nl-NL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677347" y="530953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</a:t>
            </a:r>
            <a:endParaRPr lang="nl-NL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236296" y="39122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  <a:endParaRPr lang="nl-NL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804395" y="558923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endParaRPr lang="nl-NL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800503" y="572773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</a:t>
            </a:r>
            <a:endParaRPr lang="nl-NL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804248" y="479715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24</a:t>
            </a:r>
            <a:endParaRPr lang="nl-NL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346451" y="561513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17</a:t>
            </a:r>
            <a:endParaRPr lang="nl-NL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361288" y="317256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 18</a:t>
            </a:r>
            <a:endParaRPr lang="nl-NL" sz="1200" dirty="0"/>
          </a:p>
        </p:txBody>
      </p:sp>
      <p:sp>
        <p:nvSpPr>
          <p:cNvPr id="61" name="Rectangle 132"/>
          <p:cNvSpPr>
            <a:spLocks noChangeArrowheads="1"/>
          </p:cNvSpPr>
          <p:nvPr/>
        </p:nvSpPr>
        <p:spPr bwMode="auto">
          <a:xfrm>
            <a:off x="1733862" y="2971800"/>
            <a:ext cx="61913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Rectangle 178"/>
          <p:cNvSpPr>
            <a:spLocks noChangeArrowheads="1"/>
          </p:cNvSpPr>
          <p:nvPr/>
        </p:nvSpPr>
        <p:spPr bwMode="auto">
          <a:xfrm>
            <a:off x="890899" y="6026150"/>
            <a:ext cx="61913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" name="Rectangle 179"/>
          <p:cNvSpPr>
            <a:spLocks noChangeArrowheads="1"/>
          </p:cNvSpPr>
          <p:nvPr/>
        </p:nvSpPr>
        <p:spPr bwMode="auto">
          <a:xfrm>
            <a:off x="890899" y="6124575"/>
            <a:ext cx="61913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Rectangle 184"/>
          <p:cNvSpPr>
            <a:spLocks noChangeArrowheads="1"/>
          </p:cNvSpPr>
          <p:nvPr/>
        </p:nvSpPr>
        <p:spPr bwMode="auto">
          <a:xfrm>
            <a:off x="1017588" y="6461125"/>
            <a:ext cx="904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703574" y="1105124"/>
            <a:ext cx="436563" cy="490537"/>
            <a:chOff x="703574" y="1147763"/>
            <a:chExt cx="436563" cy="490537"/>
          </a:xfrm>
        </p:grpSpPr>
        <p:sp>
          <p:nvSpPr>
            <p:cNvPr id="35" name="Rectangle 106"/>
            <p:cNvSpPr>
              <a:spLocks noChangeArrowheads="1"/>
            </p:cNvSpPr>
            <p:nvPr/>
          </p:nvSpPr>
          <p:spPr bwMode="auto">
            <a:xfrm>
              <a:off x="1076637" y="1454150"/>
              <a:ext cx="63500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Rectangle 107"/>
            <p:cNvSpPr>
              <a:spLocks noChangeArrowheads="1"/>
            </p:cNvSpPr>
            <p:nvPr/>
          </p:nvSpPr>
          <p:spPr bwMode="auto">
            <a:xfrm>
              <a:off x="849624" y="1520825"/>
              <a:ext cx="123825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(1)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Rectangle 108"/>
            <p:cNvSpPr>
              <a:spLocks noChangeArrowheads="1"/>
            </p:cNvSpPr>
            <p:nvPr/>
          </p:nvSpPr>
          <p:spPr bwMode="auto">
            <a:xfrm>
              <a:off x="932174" y="1520825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4" name="Picture 1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74" y="1147763"/>
              <a:ext cx="366713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" name="Group 1023"/>
          <p:cNvGrpSpPr/>
          <p:nvPr/>
        </p:nvGrpSpPr>
        <p:grpSpPr>
          <a:xfrm>
            <a:off x="1471924" y="1201961"/>
            <a:ext cx="587375" cy="296863"/>
            <a:chOff x="1471924" y="1244600"/>
            <a:chExt cx="587375" cy="296863"/>
          </a:xfrm>
        </p:grpSpPr>
        <p:sp>
          <p:nvSpPr>
            <p:cNvPr id="38" name="Rectangle 109"/>
            <p:cNvSpPr>
              <a:spLocks noChangeArrowheads="1"/>
            </p:cNvSpPr>
            <p:nvPr/>
          </p:nvSpPr>
          <p:spPr bwMode="auto">
            <a:xfrm>
              <a:off x="1995799" y="1355725"/>
              <a:ext cx="63500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Rectangle 110"/>
            <p:cNvSpPr>
              <a:spLocks noChangeArrowheads="1"/>
            </p:cNvSpPr>
            <p:nvPr/>
          </p:nvSpPr>
          <p:spPr bwMode="auto">
            <a:xfrm>
              <a:off x="1692587" y="1423988"/>
              <a:ext cx="123825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(2)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Rectangle 111"/>
            <p:cNvSpPr>
              <a:spLocks noChangeArrowheads="1"/>
            </p:cNvSpPr>
            <p:nvPr/>
          </p:nvSpPr>
          <p:spPr bwMode="auto">
            <a:xfrm>
              <a:off x="1775137" y="1423988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5" name="Picture 18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924" y="1244600"/>
              <a:ext cx="517525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" name="Group 1024"/>
          <p:cNvGrpSpPr/>
          <p:nvPr/>
        </p:nvGrpSpPr>
        <p:grpSpPr>
          <a:xfrm>
            <a:off x="2259324" y="1222599"/>
            <a:ext cx="698500" cy="255587"/>
            <a:chOff x="2259324" y="1265238"/>
            <a:chExt cx="698500" cy="255587"/>
          </a:xfrm>
        </p:grpSpPr>
        <p:sp>
          <p:nvSpPr>
            <p:cNvPr id="41" name="Rectangle 112"/>
            <p:cNvSpPr>
              <a:spLocks noChangeArrowheads="1"/>
            </p:cNvSpPr>
            <p:nvPr/>
          </p:nvSpPr>
          <p:spPr bwMode="auto">
            <a:xfrm>
              <a:off x="2894324" y="1327150"/>
              <a:ext cx="63500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ectangle 113"/>
            <p:cNvSpPr>
              <a:spLocks noChangeArrowheads="1"/>
            </p:cNvSpPr>
            <p:nvPr/>
          </p:nvSpPr>
          <p:spPr bwMode="auto">
            <a:xfrm>
              <a:off x="2535549" y="1403350"/>
              <a:ext cx="123825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(3)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Rectangle 114"/>
            <p:cNvSpPr>
              <a:spLocks noChangeArrowheads="1"/>
            </p:cNvSpPr>
            <p:nvPr/>
          </p:nvSpPr>
          <p:spPr bwMode="auto">
            <a:xfrm>
              <a:off x="2618099" y="1403350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6" name="Picture 18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24" y="1265238"/>
              <a:ext cx="63500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059832" y="1052736"/>
            <a:ext cx="531813" cy="595313"/>
            <a:chOff x="655949" y="1776413"/>
            <a:chExt cx="531813" cy="595313"/>
          </a:xfrm>
        </p:grpSpPr>
        <p:sp>
          <p:nvSpPr>
            <p:cNvPr id="44" name="Rectangle 115"/>
            <p:cNvSpPr>
              <a:spLocks noChangeArrowheads="1"/>
            </p:cNvSpPr>
            <p:nvPr/>
          </p:nvSpPr>
          <p:spPr bwMode="auto">
            <a:xfrm>
              <a:off x="1125849" y="2184400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Rectangle 116"/>
            <p:cNvSpPr>
              <a:spLocks noChangeArrowheads="1"/>
            </p:cNvSpPr>
            <p:nvPr/>
          </p:nvSpPr>
          <p:spPr bwMode="auto">
            <a:xfrm>
              <a:off x="849624" y="2255838"/>
              <a:ext cx="123825" cy="1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(4)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Rectangle 117"/>
            <p:cNvSpPr>
              <a:spLocks noChangeArrowheads="1"/>
            </p:cNvSpPr>
            <p:nvPr/>
          </p:nvSpPr>
          <p:spPr bwMode="auto">
            <a:xfrm>
              <a:off x="932174" y="2255838"/>
              <a:ext cx="61913" cy="1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7" name="Picture 18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49" y="1776413"/>
              <a:ext cx="469900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381437" y="1776710"/>
            <a:ext cx="704850" cy="444500"/>
            <a:chOff x="1381437" y="1852613"/>
            <a:chExt cx="704850" cy="444500"/>
          </a:xfrm>
        </p:grpSpPr>
        <p:sp>
          <p:nvSpPr>
            <p:cNvPr id="47" name="Rectangle 118"/>
            <p:cNvSpPr>
              <a:spLocks noChangeArrowheads="1"/>
            </p:cNvSpPr>
            <p:nvPr/>
          </p:nvSpPr>
          <p:spPr bwMode="auto">
            <a:xfrm>
              <a:off x="1692587" y="2179638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Rectangle 119"/>
            <p:cNvSpPr>
              <a:spLocks noChangeArrowheads="1"/>
            </p:cNvSpPr>
            <p:nvPr/>
          </p:nvSpPr>
          <p:spPr bwMode="auto">
            <a:xfrm>
              <a:off x="1713224" y="2179638"/>
              <a:ext cx="6251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6)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Rectangle 120"/>
            <p:cNvSpPr>
              <a:spLocks noChangeArrowheads="1"/>
            </p:cNvSpPr>
            <p:nvPr/>
          </p:nvSpPr>
          <p:spPr bwMode="auto">
            <a:xfrm>
              <a:off x="1775137" y="2179638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8" name="Picture 18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437" y="1852613"/>
              <a:ext cx="704850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83568" y="2564048"/>
            <a:ext cx="407988" cy="455612"/>
            <a:chOff x="2403787" y="1846263"/>
            <a:chExt cx="407988" cy="455612"/>
          </a:xfrm>
        </p:grpSpPr>
        <p:sp>
          <p:nvSpPr>
            <p:cNvPr id="50" name="Rectangle 121"/>
            <p:cNvSpPr>
              <a:spLocks noChangeArrowheads="1"/>
            </p:cNvSpPr>
            <p:nvPr/>
          </p:nvSpPr>
          <p:spPr bwMode="auto">
            <a:xfrm>
              <a:off x="2749862" y="2114550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Rectangle 122"/>
            <p:cNvSpPr>
              <a:spLocks noChangeArrowheads="1"/>
            </p:cNvSpPr>
            <p:nvPr/>
          </p:nvSpPr>
          <p:spPr bwMode="auto">
            <a:xfrm>
              <a:off x="2535549" y="2184400"/>
              <a:ext cx="8656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(9)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Rectangle 123"/>
            <p:cNvSpPr>
              <a:spLocks noChangeArrowheads="1"/>
            </p:cNvSpPr>
            <p:nvPr/>
          </p:nvSpPr>
          <p:spPr bwMode="auto">
            <a:xfrm>
              <a:off x="2618099" y="2184400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9" name="Picture 19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787" y="1846263"/>
              <a:ext cx="3397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475656" y="2456892"/>
            <a:ext cx="436563" cy="669925"/>
            <a:chOff x="703574" y="2413000"/>
            <a:chExt cx="436563" cy="669925"/>
          </a:xfrm>
        </p:grpSpPr>
        <p:sp>
          <p:nvSpPr>
            <p:cNvPr id="53" name="Rectangle 124"/>
            <p:cNvSpPr>
              <a:spLocks noChangeArrowheads="1"/>
            </p:cNvSpPr>
            <p:nvPr/>
          </p:nvSpPr>
          <p:spPr bwMode="auto">
            <a:xfrm>
              <a:off x="1076637" y="2808288"/>
              <a:ext cx="63500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Rectangle 125"/>
            <p:cNvSpPr>
              <a:spLocks noChangeArrowheads="1"/>
            </p:cNvSpPr>
            <p:nvPr/>
          </p:nvSpPr>
          <p:spPr bwMode="auto">
            <a:xfrm>
              <a:off x="849624" y="2874963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Rectangle 126"/>
            <p:cNvSpPr>
              <a:spLocks noChangeArrowheads="1"/>
            </p:cNvSpPr>
            <p:nvPr/>
          </p:nvSpPr>
          <p:spPr bwMode="auto">
            <a:xfrm>
              <a:off x="870262" y="2874963"/>
              <a:ext cx="10099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10)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" name="Rectangle 127"/>
            <p:cNvSpPr>
              <a:spLocks noChangeArrowheads="1"/>
            </p:cNvSpPr>
            <p:nvPr/>
          </p:nvSpPr>
          <p:spPr bwMode="auto">
            <a:xfrm>
              <a:off x="932174" y="2874963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128"/>
            <p:cNvSpPr>
              <a:spLocks noChangeArrowheads="1"/>
            </p:cNvSpPr>
            <p:nvPr/>
          </p:nvSpPr>
          <p:spPr bwMode="auto">
            <a:xfrm>
              <a:off x="890899" y="2965450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20" name="Picture 19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74" y="2413000"/>
              <a:ext cx="373063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" name="Group 142"/>
          <p:cNvGrpSpPr/>
          <p:nvPr/>
        </p:nvGrpSpPr>
        <p:grpSpPr>
          <a:xfrm>
            <a:off x="2267744" y="2494198"/>
            <a:ext cx="560388" cy="595313"/>
            <a:chOff x="1484624" y="2405063"/>
            <a:chExt cx="560388" cy="595313"/>
          </a:xfrm>
        </p:grpSpPr>
        <p:sp>
          <p:nvSpPr>
            <p:cNvPr id="58" name="Rectangle 129"/>
            <p:cNvSpPr>
              <a:spLocks noChangeArrowheads="1"/>
            </p:cNvSpPr>
            <p:nvPr/>
          </p:nvSpPr>
          <p:spPr bwMode="auto">
            <a:xfrm>
              <a:off x="1983099" y="2813050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Rectangle 130"/>
            <p:cNvSpPr>
              <a:spLocks noChangeArrowheads="1"/>
            </p:cNvSpPr>
            <p:nvPr/>
          </p:nvSpPr>
          <p:spPr bwMode="auto">
            <a:xfrm>
              <a:off x="1692587" y="2884488"/>
              <a:ext cx="1250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(11)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Rectangle 131"/>
            <p:cNvSpPr>
              <a:spLocks noChangeArrowheads="1"/>
            </p:cNvSpPr>
            <p:nvPr/>
          </p:nvSpPr>
          <p:spPr bwMode="auto">
            <a:xfrm>
              <a:off x="1775137" y="2884488"/>
              <a:ext cx="61913" cy="1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21" name="Picture 19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624" y="2405063"/>
              <a:ext cx="49847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4" name="Group 143"/>
          <p:cNvGrpSpPr/>
          <p:nvPr/>
        </p:nvGrpSpPr>
        <p:grpSpPr>
          <a:xfrm>
            <a:off x="2987824" y="2441017"/>
            <a:ext cx="531813" cy="701675"/>
            <a:chOff x="2341874" y="2393950"/>
            <a:chExt cx="531813" cy="701675"/>
          </a:xfrm>
        </p:grpSpPr>
        <p:sp>
          <p:nvSpPr>
            <p:cNvPr id="62" name="Rectangle 133"/>
            <p:cNvSpPr>
              <a:spLocks noChangeArrowheads="1"/>
            </p:cNvSpPr>
            <p:nvPr/>
          </p:nvSpPr>
          <p:spPr bwMode="auto">
            <a:xfrm>
              <a:off x="2576824" y="2393950"/>
              <a:ext cx="61913" cy="1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2811774" y="2909888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Rectangle 135"/>
            <p:cNvSpPr>
              <a:spLocks noChangeArrowheads="1"/>
            </p:cNvSpPr>
            <p:nvPr/>
          </p:nvSpPr>
          <p:spPr bwMode="auto">
            <a:xfrm>
              <a:off x="2535549" y="2978150"/>
              <a:ext cx="1250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(12)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ectangle 136"/>
            <p:cNvSpPr>
              <a:spLocks noChangeArrowheads="1"/>
            </p:cNvSpPr>
            <p:nvPr/>
          </p:nvSpPr>
          <p:spPr bwMode="auto">
            <a:xfrm>
              <a:off x="2618099" y="2978150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22" name="Picture 19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874" y="2489200"/>
              <a:ext cx="469900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643249" y="3236153"/>
            <a:ext cx="531813" cy="331787"/>
            <a:chOff x="655949" y="3262313"/>
            <a:chExt cx="531813" cy="331787"/>
          </a:xfrm>
        </p:grpSpPr>
        <p:sp>
          <p:nvSpPr>
            <p:cNvPr id="66" name="Rectangle 137"/>
            <p:cNvSpPr>
              <a:spLocks noChangeArrowheads="1"/>
            </p:cNvSpPr>
            <p:nvPr/>
          </p:nvSpPr>
          <p:spPr bwMode="auto">
            <a:xfrm>
              <a:off x="1125849" y="3406775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Rectangle 138"/>
            <p:cNvSpPr>
              <a:spLocks noChangeArrowheads="1"/>
            </p:cNvSpPr>
            <p:nvPr/>
          </p:nvSpPr>
          <p:spPr bwMode="auto">
            <a:xfrm>
              <a:off x="828987" y="3476625"/>
              <a:ext cx="1250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(13)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Rectangle 139"/>
            <p:cNvSpPr>
              <a:spLocks noChangeArrowheads="1"/>
            </p:cNvSpPr>
            <p:nvPr/>
          </p:nvSpPr>
          <p:spPr bwMode="auto">
            <a:xfrm>
              <a:off x="952812" y="3476625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23" name="Picture 19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49" y="3262313"/>
              <a:ext cx="4699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6" name="Group 145"/>
          <p:cNvGrpSpPr/>
          <p:nvPr/>
        </p:nvGrpSpPr>
        <p:grpSpPr>
          <a:xfrm>
            <a:off x="2348793" y="3144838"/>
            <a:ext cx="407988" cy="552450"/>
            <a:chOff x="2403787" y="3144838"/>
            <a:chExt cx="407988" cy="552450"/>
          </a:xfrm>
        </p:grpSpPr>
        <p:sp>
          <p:nvSpPr>
            <p:cNvPr id="72" name="Rectangle 143"/>
            <p:cNvSpPr>
              <a:spLocks noChangeArrowheads="1"/>
            </p:cNvSpPr>
            <p:nvPr/>
          </p:nvSpPr>
          <p:spPr bwMode="auto">
            <a:xfrm>
              <a:off x="2576824" y="3144838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Rectangle 144"/>
            <p:cNvSpPr>
              <a:spLocks noChangeArrowheads="1"/>
            </p:cNvSpPr>
            <p:nvPr/>
          </p:nvSpPr>
          <p:spPr bwMode="auto">
            <a:xfrm>
              <a:off x="2749862" y="3513138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Rectangle 145"/>
            <p:cNvSpPr>
              <a:spLocks noChangeArrowheads="1"/>
            </p:cNvSpPr>
            <p:nvPr/>
          </p:nvSpPr>
          <p:spPr bwMode="auto">
            <a:xfrm>
              <a:off x="2514912" y="3579813"/>
              <a:ext cx="1250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(15)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" name="Rectangle 146"/>
            <p:cNvSpPr>
              <a:spLocks noChangeArrowheads="1"/>
            </p:cNvSpPr>
            <p:nvPr/>
          </p:nvSpPr>
          <p:spPr bwMode="auto">
            <a:xfrm>
              <a:off x="2638737" y="3579813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25" name="Picture 19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787" y="3241675"/>
              <a:ext cx="346075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2915816" y="3284984"/>
            <a:ext cx="787400" cy="317500"/>
            <a:chOff x="524187" y="3946525"/>
            <a:chExt cx="787400" cy="317500"/>
          </a:xfrm>
        </p:grpSpPr>
        <p:sp>
          <p:nvSpPr>
            <p:cNvPr id="76" name="Rectangle 147"/>
            <p:cNvSpPr>
              <a:spLocks noChangeArrowheads="1"/>
            </p:cNvSpPr>
            <p:nvPr/>
          </p:nvSpPr>
          <p:spPr bwMode="auto">
            <a:xfrm>
              <a:off x="1249674" y="4076700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" name="Rectangle 148"/>
            <p:cNvSpPr>
              <a:spLocks noChangeArrowheads="1"/>
            </p:cNvSpPr>
            <p:nvPr/>
          </p:nvSpPr>
          <p:spPr bwMode="auto">
            <a:xfrm>
              <a:off x="828987" y="4146550"/>
              <a:ext cx="1250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(16)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Rectangle 149"/>
            <p:cNvSpPr>
              <a:spLocks noChangeArrowheads="1"/>
            </p:cNvSpPr>
            <p:nvPr/>
          </p:nvSpPr>
          <p:spPr bwMode="auto">
            <a:xfrm>
              <a:off x="952812" y="4146550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26" name="Picture 19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87" y="3946525"/>
              <a:ext cx="72548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7" name="Group 146"/>
          <p:cNvGrpSpPr/>
          <p:nvPr/>
        </p:nvGrpSpPr>
        <p:grpSpPr>
          <a:xfrm>
            <a:off x="611560" y="3789040"/>
            <a:ext cx="587375" cy="582612"/>
            <a:chOff x="1471924" y="3814763"/>
            <a:chExt cx="587375" cy="582612"/>
          </a:xfrm>
        </p:grpSpPr>
        <p:sp>
          <p:nvSpPr>
            <p:cNvPr id="79" name="Rectangle 150"/>
            <p:cNvSpPr>
              <a:spLocks noChangeArrowheads="1"/>
            </p:cNvSpPr>
            <p:nvPr/>
          </p:nvSpPr>
          <p:spPr bwMode="auto">
            <a:xfrm>
              <a:off x="1995799" y="4208463"/>
              <a:ext cx="63500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" name="Rectangle 151"/>
            <p:cNvSpPr>
              <a:spLocks noChangeArrowheads="1"/>
            </p:cNvSpPr>
            <p:nvPr/>
          </p:nvSpPr>
          <p:spPr bwMode="auto">
            <a:xfrm>
              <a:off x="1671949" y="4279900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" name="Rectangle 152"/>
            <p:cNvSpPr>
              <a:spLocks noChangeArrowheads="1"/>
            </p:cNvSpPr>
            <p:nvPr/>
          </p:nvSpPr>
          <p:spPr bwMode="auto">
            <a:xfrm>
              <a:off x="1692587" y="4279900"/>
              <a:ext cx="10099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17)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" name="Rectangle 153"/>
            <p:cNvSpPr>
              <a:spLocks noChangeArrowheads="1"/>
            </p:cNvSpPr>
            <p:nvPr/>
          </p:nvSpPr>
          <p:spPr bwMode="auto">
            <a:xfrm>
              <a:off x="1795774" y="4279900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27" name="Picture 19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924" y="3814763"/>
              <a:ext cx="52387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2195736" y="3933056"/>
            <a:ext cx="754063" cy="317500"/>
            <a:chOff x="544824" y="4622800"/>
            <a:chExt cx="754063" cy="317500"/>
          </a:xfrm>
        </p:grpSpPr>
        <p:sp>
          <p:nvSpPr>
            <p:cNvPr id="86" name="Rectangle 157"/>
            <p:cNvSpPr>
              <a:spLocks noChangeArrowheads="1"/>
            </p:cNvSpPr>
            <p:nvPr/>
          </p:nvSpPr>
          <p:spPr bwMode="auto">
            <a:xfrm>
              <a:off x="1236974" y="4754563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" name="Rectangle 158"/>
            <p:cNvSpPr>
              <a:spLocks noChangeArrowheads="1"/>
            </p:cNvSpPr>
            <p:nvPr/>
          </p:nvSpPr>
          <p:spPr bwMode="auto">
            <a:xfrm>
              <a:off x="828987" y="4822825"/>
              <a:ext cx="1250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(19)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" name="Rectangle 159"/>
            <p:cNvSpPr>
              <a:spLocks noChangeArrowheads="1"/>
            </p:cNvSpPr>
            <p:nvPr/>
          </p:nvSpPr>
          <p:spPr bwMode="auto">
            <a:xfrm>
              <a:off x="952812" y="4822825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29" name="Picture 20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24" y="4622800"/>
              <a:ext cx="69215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" name="Picture 20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24" y="4622800"/>
              <a:ext cx="69215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2" name="Group 141"/>
          <p:cNvGrpSpPr/>
          <p:nvPr/>
        </p:nvGrpSpPr>
        <p:grpSpPr>
          <a:xfrm>
            <a:off x="3059832" y="3717032"/>
            <a:ext cx="533400" cy="579438"/>
            <a:chOff x="1505262" y="4492625"/>
            <a:chExt cx="533400" cy="579438"/>
          </a:xfrm>
        </p:grpSpPr>
        <p:sp>
          <p:nvSpPr>
            <p:cNvPr id="89" name="Rectangle 160"/>
            <p:cNvSpPr>
              <a:spLocks noChangeArrowheads="1"/>
            </p:cNvSpPr>
            <p:nvPr/>
          </p:nvSpPr>
          <p:spPr bwMode="auto">
            <a:xfrm>
              <a:off x="1962462" y="4887913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" name="Rectangle 161"/>
            <p:cNvSpPr>
              <a:spLocks noChangeArrowheads="1"/>
            </p:cNvSpPr>
            <p:nvPr/>
          </p:nvSpPr>
          <p:spPr bwMode="auto">
            <a:xfrm>
              <a:off x="1975162" y="4887913"/>
              <a:ext cx="63500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" name="Rectangle 162"/>
            <p:cNvSpPr>
              <a:spLocks noChangeArrowheads="1"/>
            </p:cNvSpPr>
            <p:nvPr/>
          </p:nvSpPr>
          <p:spPr bwMode="auto">
            <a:xfrm>
              <a:off x="1671949" y="4954588"/>
              <a:ext cx="1250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(20)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" name="Rectangle 163"/>
            <p:cNvSpPr>
              <a:spLocks noChangeArrowheads="1"/>
            </p:cNvSpPr>
            <p:nvPr/>
          </p:nvSpPr>
          <p:spPr bwMode="auto">
            <a:xfrm>
              <a:off x="1795774" y="4954588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31" name="Picture 20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262" y="4492625"/>
              <a:ext cx="4572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40"/>
          <p:cNvGrpSpPr/>
          <p:nvPr/>
        </p:nvGrpSpPr>
        <p:grpSpPr>
          <a:xfrm>
            <a:off x="539552" y="4509120"/>
            <a:ext cx="641351" cy="455612"/>
            <a:chOff x="2294249" y="4554538"/>
            <a:chExt cx="641351" cy="455612"/>
          </a:xfrm>
        </p:grpSpPr>
        <p:sp>
          <p:nvSpPr>
            <p:cNvPr id="93" name="Rectangle 164"/>
            <p:cNvSpPr>
              <a:spLocks noChangeArrowheads="1"/>
            </p:cNvSpPr>
            <p:nvPr/>
          </p:nvSpPr>
          <p:spPr bwMode="auto">
            <a:xfrm>
              <a:off x="2860987" y="4822825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" name="Rectangle 165"/>
            <p:cNvSpPr>
              <a:spLocks noChangeArrowheads="1"/>
            </p:cNvSpPr>
            <p:nvPr/>
          </p:nvSpPr>
          <p:spPr bwMode="auto">
            <a:xfrm>
              <a:off x="2873687" y="4822825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" name="Rectangle 166"/>
            <p:cNvSpPr>
              <a:spLocks noChangeArrowheads="1"/>
            </p:cNvSpPr>
            <p:nvPr/>
          </p:nvSpPr>
          <p:spPr bwMode="auto">
            <a:xfrm>
              <a:off x="2514912" y="4892675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" name="Rectangle 167"/>
            <p:cNvSpPr>
              <a:spLocks noChangeArrowheads="1"/>
            </p:cNvSpPr>
            <p:nvPr/>
          </p:nvSpPr>
          <p:spPr bwMode="auto">
            <a:xfrm>
              <a:off x="2535549" y="4892675"/>
              <a:ext cx="10099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21)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" name="Rectangle 168"/>
            <p:cNvSpPr>
              <a:spLocks noChangeArrowheads="1"/>
            </p:cNvSpPr>
            <p:nvPr/>
          </p:nvSpPr>
          <p:spPr bwMode="auto">
            <a:xfrm>
              <a:off x="2638737" y="4892675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32" name="Picture 20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249" y="4554538"/>
              <a:ext cx="5667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8" name="Group 127"/>
          <p:cNvGrpSpPr/>
          <p:nvPr/>
        </p:nvGrpSpPr>
        <p:grpSpPr>
          <a:xfrm>
            <a:off x="1331640" y="4437112"/>
            <a:ext cx="719138" cy="593725"/>
            <a:chOff x="559112" y="5162550"/>
            <a:chExt cx="719138" cy="593725"/>
          </a:xfrm>
        </p:grpSpPr>
        <p:sp>
          <p:nvSpPr>
            <p:cNvPr id="98" name="Rectangle 169"/>
            <p:cNvSpPr>
              <a:spLocks noChangeArrowheads="1"/>
            </p:cNvSpPr>
            <p:nvPr/>
          </p:nvSpPr>
          <p:spPr bwMode="auto">
            <a:xfrm>
              <a:off x="1216337" y="5572125"/>
              <a:ext cx="61913" cy="1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" name="Rectangle 170"/>
            <p:cNvSpPr>
              <a:spLocks noChangeArrowheads="1"/>
            </p:cNvSpPr>
            <p:nvPr/>
          </p:nvSpPr>
          <p:spPr bwMode="auto">
            <a:xfrm>
              <a:off x="828987" y="5638800"/>
              <a:ext cx="1250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(22)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" name="Rectangle 171"/>
            <p:cNvSpPr>
              <a:spLocks noChangeArrowheads="1"/>
            </p:cNvSpPr>
            <p:nvPr/>
          </p:nvSpPr>
          <p:spPr bwMode="auto">
            <a:xfrm>
              <a:off x="952812" y="5638800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33" name="Picture 20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112" y="5162550"/>
              <a:ext cx="657225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137"/>
          <p:cNvGrpSpPr/>
          <p:nvPr/>
        </p:nvGrpSpPr>
        <p:grpSpPr>
          <a:xfrm>
            <a:off x="2267744" y="4365104"/>
            <a:ext cx="477838" cy="690562"/>
            <a:chOff x="1525899" y="5113338"/>
            <a:chExt cx="477838" cy="690562"/>
          </a:xfrm>
        </p:grpSpPr>
        <p:sp>
          <p:nvSpPr>
            <p:cNvPr id="101" name="Rectangle 172"/>
            <p:cNvSpPr>
              <a:spLocks noChangeArrowheads="1"/>
            </p:cNvSpPr>
            <p:nvPr/>
          </p:nvSpPr>
          <p:spPr bwMode="auto">
            <a:xfrm>
              <a:off x="1941824" y="5618163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" name="Rectangle 173"/>
            <p:cNvSpPr>
              <a:spLocks noChangeArrowheads="1"/>
            </p:cNvSpPr>
            <p:nvPr/>
          </p:nvSpPr>
          <p:spPr bwMode="auto">
            <a:xfrm>
              <a:off x="1671949" y="5686425"/>
              <a:ext cx="1250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(23)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" name="Rectangle 174"/>
            <p:cNvSpPr>
              <a:spLocks noChangeArrowheads="1"/>
            </p:cNvSpPr>
            <p:nvPr/>
          </p:nvSpPr>
          <p:spPr bwMode="auto">
            <a:xfrm>
              <a:off x="1795774" y="5686425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34" name="Picture 205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899" y="5113338"/>
              <a:ext cx="4159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9" name="Group 138"/>
          <p:cNvGrpSpPr/>
          <p:nvPr/>
        </p:nvGrpSpPr>
        <p:grpSpPr>
          <a:xfrm>
            <a:off x="2915816" y="4437112"/>
            <a:ext cx="808038" cy="635000"/>
            <a:chOff x="2203762" y="5141913"/>
            <a:chExt cx="808038" cy="635000"/>
          </a:xfrm>
        </p:grpSpPr>
        <p:sp>
          <p:nvSpPr>
            <p:cNvPr id="104" name="Rectangle 175"/>
            <p:cNvSpPr>
              <a:spLocks noChangeArrowheads="1"/>
            </p:cNvSpPr>
            <p:nvPr/>
          </p:nvSpPr>
          <p:spPr bwMode="auto">
            <a:xfrm>
              <a:off x="2949887" y="5592763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" name="Rectangle 176"/>
            <p:cNvSpPr>
              <a:spLocks noChangeArrowheads="1"/>
            </p:cNvSpPr>
            <p:nvPr/>
          </p:nvSpPr>
          <p:spPr bwMode="auto">
            <a:xfrm>
              <a:off x="2514912" y="5659438"/>
              <a:ext cx="1250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(24)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" name="Rectangle 177"/>
            <p:cNvSpPr>
              <a:spLocks noChangeArrowheads="1"/>
            </p:cNvSpPr>
            <p:nvPr/>
          </p:nvSpPr>
          <p:spPr bwMode="auto">
            <a:xfrm>
              <a:off x="2638737" y="5659438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35" name="Picture 206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762" y="5141913"/>
              <a:ext cx="739775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" name="Rectangle 183"/>
          <p:cNvSpPr>
            <a:spLocks noChangeArrowheads="1"/>
          </p:cNvSpPr>
          <p:nvPr/>
        </p:nvSpPr>
        <p:spPr bwMode="auto">
          <a:xfrm>
            <a:off x="2576824" y="6073775"/>
            <a:ext cx="61913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029" name="Group 1028"/>
          <p:cNvGrpSpPr/>
          <p:nvPr/>
        </p:nvGrpSpPr>
        <p:grpSpPr>
          <a:xfrm>
            <a:off x="611560" y="5301208"/>
            <a:ext cx="407988" cy="444500"/>
            <a:chOff x="2771800" y="6093296"/>
            <a:chExt cx="407988" cy="444500"/>
          </a:xfrm>
        </p:grpSpPr>
        <p:sp>
          <p:nvSpPr>
            <p:cNvPr id="109" name="Rectangle 180"/>
            <p:cNvSpPr>
              <a:spLocks noChangeArrowheads="1"/>
            </p:cNvSpPr>
            <p:nvPr/>
          </p:nvSpPr>
          <p:spPr bwMode="auto">
            <a:xfrm>
              <a:off x="3117875" y="6348884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" name="Rectangle 181"/>
            <p:cNvSpPr>
              <a:spLocks noChangeArrowheads="1"/>
            </p:cNvSpPr>
            <p:nvPr/>
          </p:nvSpPr>
          <p:spPr bwMode="auto">
            <a:xfrm>
              <a:off x="2882925" y="6420321"/>
              <a:ext cx="1250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(25)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" name="Rectangle 182"/>
            <p:cNvSpPr>
              <a:spLocks noChangeArrowheads="1"/>
            </p:cNvSpPr>
            <p:nvPr/>
          </p:nvSpPr>
          <p:spPr bwMode="auto">
            <a:xfrm>
              <a:off x="3006750" y="6420321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36" name="Picture 207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6093296"/>
              <a:ext cx="338138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9" name="Group 148"/>
          <p:cNvGrpSpPr/>
          <p:nvPr/>
        </p:nvGrpSpPr>
        <p:grpSpPr>
          <a:xfrm>
            <a:off x="1403648" y="3861048"/>
            <a:ext cx="573087" cy="434157"/>
            <a:chOff x="2339752" y="3933056"/>
            <a:chExt cx="573087" cy="434157"/>
          </a:xfrm>
        </p:grpSpPr>
        <p:sp>
          <p:nvSpPr>
            <p:cNvPr id="83" name="Rectangle 154"/>
            <p:cNvSpPr>
              <a:spLocks noChangeArrowheads="1"/>
            </p:cNvSpPr>
            <p:nvPr/>
          </p:nvSpPr>
          <p:spPr bwMode="auto">
            <a:xfrm>
              <a:off x="2840349" y="4181475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" name="Rectangle 155"/>
            <p:cNvSpPr>
              <a:spLocks noChangeArrowheads="1"/>
            </p:cNvSpPr>
            <p:nvPr/>
          </p:nvSpPr>
          <p:spPr bwMode="auto">
            <a:xfrm>
              <a:off x="2514912" y="4249738"/>
              <a:ext cx="1250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(18)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" name="Rectangle 156"/>
            <p:cNvSpPr>
              <a:spLocks noChangeArrowheads="1"/>
            </p:cNvSpPr>
            <p:nvPr/>
          </p:nvSpPr>
          <p:spPr bwMode="auto">
            <a:xfrm>
              <a:off x="2638737" y="4249738"/>
              <a:ext cx="619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933056"/>
              <a:ext cx="573087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8" name="Group 1027"/>
          <p:cNvGrpSpPr/>
          <p:nvPr/>
        </p:nvGrpSpPr>
        <p:grpSpPr>
          <a:xfrm>
            <a:off x="683568" y="1808778"/>
            <a:ext cx="484190" cy="380365"/>
            <a:chOff x="683568" y="1844824"/>
            <a:chExt cx="484190" cy="380365"/>
          </a:xfrm>
        </p:grpSpPr>
        <p:pic>
          <p:nvPicPr>
            <p:cNvPr id="150" name="Picture 3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844824"/>
              <a:ext cx="484190" cy="31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Rectangle 181"/>
            <p:cNvSpPr>
              <a:spLocks noChangeArrowheads="1"/>
            </p:cNvSpPr>
            <p:nvPr/>
          </p:nvSpPr>
          <p:spPr bwMode="auto">
            <a:xfrm>
              <a:off x="827584" y="2132856"/>
              <a:ext cx="8656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(5)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6948264" y="501317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  <a:endParaRPr lang="nl-NL" sz="1200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2987824" y="1808778"/>
            <a:ext cx="576064" cy="380365"/>
            <a:chOff x="2339752" y="1844824"/>
            <a:chExt cx="576064" cy="380365"/>
          </a:xfrm>
        </p:grpSpPr>
        <p:pic>
          <p:nvPicPr>
            <p:cNvPr id="155" name="Picture 154"/>
            <p:cNvPicPr/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1844824"/>
              <a:ext cx="576064" cy="219882"/>
            </a:xfrm>
            <a:prstGeom prst="rect">
              <a:avLst/>
            </a:prstGeom>
          </p:spPr>
        </p:pic>
        <p:sp>
          <p:nvSpPr>
            <p:cNvPr id="156" name="Rectangle 181"/>
            <p:cNvSpPr>
              <a:spLocks noChangeArrowheads="1"/>
            </p:cNvSpPr>
            <p:nvPr/>
          </p:nvSpPr>
          <p:spPr bwMode="auto">
            <a:xfrm>
              <a:off x="2584503" y="2132856"/>
              <a:ext cx="8656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</a:rPr>
                <a:t>(8)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4644008" y="184482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  <a:endParaRPr lang="nl-NL" sz="1200" dirty="0"/>
          </a:p>
        </p:txBody>
      </p:sp>
      <p:sp>
        <p:nvSpPr>
          <p:cNvPr id="162" name="TextBox 161"/>
          <p:cNvSpPr txBox="1"/>
          <p:nvPr/>
        </p:nvSpPr>
        <p:spPr>
          <a:xfrm>
            <a:off x="4860032" y="371703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  <a:endParaRPr lang="nl-NL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7956376" y="4797152"/>
            <a:ext cx="495672" cy="2853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26</a:t>
            </a:r>
            <a:endParaRPr lang="nl-NL" sz="1200" dirty="0"/>
          </a:p>
        </p:txBody>
      </p:sp>
      <p:sp>
        <p:nvSpPr>
          <p:cNvPr id="167" name="Rectangle 181"/>
          <p:cNvSpPr>
            <a:spLocks noChangeArrowheads="1"/>
          </p:cNvSpPr>
          <p:nvPr/>
        </p:nvSpPr>
        <p:spPr bwMode="auto">
          <a:xfrm>
            <a:off x="1619672" y="5661248"/>
            <a:ext cx="12503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</a:rPr>
              <a:t>(</a:t>
            </a:r>
            <a:r>
              <a:rPr lang="en-US" altLang="en-US" sz="600" dirty="0">
                <a:solidFill>
                  <a:srgbClr val="7F7F7F"/>
                </a:solidFill>
                <a:latin typeface="Calibri" pitchFamily="34" charset="0"/>
              </a:rPr>
              <a:t>26)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CA20562-3E00-482B-A3C5-059467D87B2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65250" y="5207000"/>
            <a:ext cx="654050" cy="425450"/>
          </a:xfrm>
          <a:prstGeom prst="rect">
            <a:avLst/>
          </a:prstGeom>
        </p:spPr>
      </p:pic>
      <p:pic>
        <p:nvPicPr>
          <p:cNvPr id="5" name="Picture 31" descr="Une image contenant extérieur, ciel, signe&#10;&#10;Description générée avec un niveau de confiance très élevé">
            <a:extLst>
              <a:ext uri="{FF2B5EF4-FFF2-40B4-BE49-F238E27FC236}">
                <a16:creationId xmlns="" xmlns:a16="http://schemas.microsoft.com/office/drawing/2014/main" id="{99744649-9BF8-4D4C-AC8B-C4C9E9CA3D8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04938" y="3177667"/>
            <a:ext cx="532511" cy="416814"/>
          </a:xfrm>
          <a:prstGeom prst="rect">
            <a:avLst/>
          </a:prstGeom>
        </p:spPr>
      </p:pic>
      <p:sp>
        <p:nvSpPr>
          <p:cNvPr id="168" name="Rectangle 181">
            <a:extLst>
              <a:ext uri="{FF2B5EF4-FFF2-40B4-BE49-F238E27FC236}">
                <a16:creationId xmlns="" xmlns:a16="http://schemas.microsoft.com/office/drawing/2014/main" id="{2DE03548-55B8-41A9-84EC-96D2671D5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972" y="3603848"/>
            <a:ext cx="12503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" dirty="0">
                <a:solidFill>
                  <a:srgbClr val="7F7F7F"/>
                </a:solidFill>
                <a:latin typeface="Calibri"/>
                <a:cs typeface="Calibri"/>
              </a:rPr>
              <a:t>(14)</a:t>
            </a:r>
            <a:endParaRPr lang="en-US" altLang="en-US" sz="6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4460AB08-8B5D-4370-9A65-8018F22751A3}"/>
              </a:ext>
            </a:extLst>
          </p:cNvPr>
          <p:cNvSpPr txBox="1"/>
          <p:nvPr/>
        </p:nvSpPr>
        <p:spPr>
          <a:xfrm>
            <a:off x="6575747" y="6192180"/>
            <a:ext cx="432048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14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72836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Membership</a:t>
            </a:r>
            <a:endParaRPr lang="en-GB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7350" y="1125538"/>
            <a:ext cx="8164513" cy="5010150"/>
          </a:xfrm>
        </p:spPr>
        <p:txBody>
          <a:bodyPr/>
          <a:lstStyle/>
          <a:p>
            <a:pPr marL="0" indent="0" algn="just">
              <a:defRPr/>
            </a:pPr>
            <a:r>
              <a:rPr lang="en-US" dirty="0" err="1"/>
              <a:t>EurAqua</a:t>
            </a:r>
            <a:r>
              <a:rPr lang="en-US" dirty="0"/>
              <a:t> Partner institutions are </a:t>
            </a:r>
            <a:r>
              <a:rPr lang="en-US" b="1" dirty="0"/>
              <a:t>leading, generally public, freshwater research institutions</a:t>
            </a:r>
            <a:r>
              <a:rPr lang="en-US" dirty="0"/>
              <a:t> in the EU Member States and the European Economic Area. </a:t>
            </a:r>
            <a:endParaRPr lang="fr-FR" dirty="0"/>
          </a:p>
          <a:p>
            <a:pPr marL="0" indent="0">
              <a:defRPr/>
            </a:pPr>
            <a:r>
              <a:rPr lang="en-US" dirty="0"/>
              <a:t>They tend to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Be </a:t>
            </a:r>
            <a:r>
              <a:rPr lang="en-US" b="1" dirty="0"/>
              <a:t>key advisors</a:t>
            </a:r>
            <a:r>
              <a:rPr lang="en-US" dirty="0"/>
              <a:t> to ‘water </a:t>
            </a:r>
            <a:br>
              <a:rPr lang="en-US" dirty="0"/>
            </a:br>
            <a:r>
              <a:rPr lang="en-US" dirty="0"/>
              <a:t>management’ ministries and </a:t>
            </a:r>
            <a:br>
              <a:rPr lang="en-US" dirty="0"/>
            </a:br>
            <a:r>
              <a:rPr lang="en-US" dirty="0"/>
              <a:t>other regional water authorities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Have an </a:t>
            </a:r>
            <a:r>
              <a:rPr lang="en-US" b="1" dirty="0"/>
              <a:t>international profile</a:t>
            </a:r>
            <a:endParaRPr lang="en-US" b="1" dirty="0">
              <a:cs typeface="Arial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Link to </a:t>
            </a:r>
            <a:r>
              <a:rPr lang="en-US" b="1" dirty="0"/>
              <a:t>water management </a:t>
            </a:r>
            <a:br>
              <a:rPr lang="en-US" b="1" dirty="0"/>
            </a:br>
            <a:r>
              <a:rPr lang="en-US" b="1" dirty="0"/>
              <a:t>industry</a:t>
            </a:r>
            <a:endParaRPr lang="en-US" b="1" dirty="0">
              <a:cs typeface="Arial"/>
            </a:endParaRPr>
          </a:p>
          <a:p>
            <a:pPr marL="0" indent="0">
              <a:defRPr/>
            </a:pPr>
            <a:endParaRPr lang="en-US" dirty="0"/>
          </a:p>
          <a:p>
            <a:pPr marL="0" indent="0">
              <a:defRPr/>
            </a:pPr>
            <a:r>
              <a:rPr lang="en-US" dirty="0"/>
              <a:t>General rule: 1 member/ country</a:t>
            </a:r>
            <a:endParaRPr lang="en-GB" dirty="0"/>
          </a:p>
          <a:p>
            <a:pPr marL="0" indent="0">
              <a:defRPr/>
            </a:pPr>
            <a:r>
              <a:rPr lang="en-US" b="1" dirty="0"/>
              <a:t>BUT </a:t>
            </a:r>
            <a:r>
              <a:rPr lang="en-US" dirty="0"/>
              <a:t>within the country, </a:t>
            </a:r>
            <a:r>
              <a:rPr lang="en-US" dirty="0" err="1"/>
              <a:t>EurAqua</a:t>
            </a:r>
            <a:r>
              <a:rPr lang="en-US" dirty="0"/>
              <a:t> members are closely connected to other relevant institutions. </a:t>
            </a:r>
            <a:br>
              <a:rPr lang="en-US" dirty="0"/>
            </a:br>
            <a:endParaRPr lang="en-GB" dirty="0">
              <a:cs typeface="Arial"/>
            </a:endParaRPr>
          </a:p>
        </p:txBody>
      </p:sp>
      <p:pic>
        <p:nvPicPr>
          <p:cNvPr id="10244" name="Picture 2" descr="http://www.euraqua.org/images/200.5497f2c013a6f3de07048/1350486444796/IMGW_38euraqua-20-864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74" y="1839491"/>
            <a:ext cx="453707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4901555" y="4863679"/>
            <a:ext cx="37777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1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Management board meeting in Warsaw, 2011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223963"/>
            <a:ext cx="7840663" cy="4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2543" y="5632450"/>
            <a:ext cx="48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Includes Research Institutes and Universities </a:t>
            </a:r>
          </a:p>
          <a:p>
            <a:r>
              <a:rPr lang="en-GB" dirty="0"/>
              <a:t>Excludes consultancy and water authorities</a:t>
            </a:r>
          </a:p>
        </p:txBody>
      </p:sp>
    </p:spTree>
    <p:extLst>
      <p:ext uri="{BB962C8B-B14F-4D97-AF65-F5344CB8AC3E}">
        <p14:creationId xmlns:p14="http://schemas.microsoft.com/office/powerpoint/2010/main" val="335778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Profile (</a:t>
            </a:r>
            <a:r>
              <a:rPr lang="nl-NL" dirty="0" err="1"/>
              <a:t>continued</a:t>
            </a:r>
            <a:r>
              <a:rPr lang="nl-NL" dirty="0"/>
              <a:t>)</a:t>
            </a:r>
            <a:endParaRPr lang="en-GB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7" t="8485" r="16651" b="46337"/>
          <a:stretch/>
        </p:blipFill>
        <p:spPr bwMode="auto">
          <a:xfrm>
            <a:off x="3408866" y="1848258"/>
            <a:ext cx="5843461" cy="312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21" y="983381"/>
            <a:ext cx="3240359" cy="283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225992" y="436510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/>
          <p:cNvSpPr/>
          <p:nvPr/>
        </p:nvSpPr>
        <p:spPr>
          <a:xfrm>
            <a:off x="6234205" y="3972177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6306213" y="474006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6460272" y="4627410"/>
            <a:ext cx="2145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/>
              <a:t>Not</a:t>
            </a:r>
            <a:r>
              <a:rPr lang="nl-NL" sz="1400" dirty="0"/>
              <a:t> </a:t>
            </a:r>
            <a:r>
              <a:rPr lang="nl-NL" sz="1400" dirty="0" err="1"/>
              <a:t>included</a:t>
            </a:r>
            <a:r>
              <a:rPr lang="nl-NL" sz="1400" dirty="0"/>
              <a:t> FTE </a:t>
            </a:r>
            <a:r>
              <a:rPr lang="nl-NL" sz="1400" dirty="0" err="1"/>
              <a:t>counts</a:t>
            </a:r>
            <a:endParaRPr lang="nl-NL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A8201A59-CBF0-4147-9C9E-716E2DE7F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1559546"/>
            <a:ext cx="5353050" cy="3691282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Mission statement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30200" y="1262063"/>
            <a:ext cx="4211638" cy="3578225"/>
          </a:xfrm>
        </p:spPr>
        <p:txBody>
          <a:bodyPr/>
          <a:lstStyle/>
          <a:p>
            <a:pPr marL="0" indent="0"/>
            <a:r>
              <a:rPr lang="en-US" dirty="0"/>
              <a:t>To contribute to the </a:t>
            </a:r>
            <a:r>
              <a:rPr lang="en-US" b="1" dirty="0"/>
              <a:t>development of European freshwater science and technology</a:t>
            </a:r>
            <a:r>
              <a:rPr lang="en-US" dirty="0"/>
              <a:t> as well as to its </a:t>
            </a:r>
            <a:r>
              <a:rPr lang="en-US" b="1" dirty="0"/>
              <a:t>dissemination </a:t>
            </a:r>
            <a:r>
              <a:rPr lang="en-US" dirty="0"/>
              <a:t>on a European scale.</a:t>
            </a:r>
            <a:endParaRPr lang="en-GB" dirty="0">
              <a:cs typeface="Arial"/>
            </a:endParaRPr>
          </a:p>
          <a:p>
            <a:pPr marL="0" indent="0"/>
            <a:endParaRPr lang="en-US" dirty="0"/>
          </a:p>
          <a:p>
            <a:pPr marL="0" indent="0"/>
            <a:r>
              <a:rPr lang="en-US" dirty="0" err="1"/>
              <a:t>EurAqua's</a:t>
            </a:r>
            <a:r>
              <a:rPr lang="en-US" dirty="0"/>
              <a:t> actions therefore aim to play a significant role in the </a:t>
            </a:r>
            <a:r>
              <a:rPr lang="en-US" b="1" dirty="0"/>
              <a:t>development of the scientific and economic basis </a:t>
            </a:r>
            <a:r>
              <a:rPr lang="en-US" dirty="0"/>
              <a:t>of European water management.  </a:t>
            </a:r>
            <a:endParaRPr lang="en-GB" dirty="0">
              <a:cs typeface="Arial"/>
            </a:endParaRPr>
          </a:p>
          <a:p>
            <a:pPr marL="0" indent="0"/>
            <a:endParaRPr lang="en-US" dirty="0">
              <a:cs typeface="Arial"/>
            </a:endParaRPr>
          </a:p>
          <a:p>
            <a:pPr marL="0" indent="0"/>
            <a:r>
              <a:rPr lang="en-US" dirty="0">
                <a:cs typeface="Arial"/>
              </a:rPr>
              <a:t>To this end, 4 main types of strategic actions (</a:t>
            </a:r>
            <a:r>
              <a:rPr lang="en-US" i="1" dirty="0">
                <a:cs typeface="Arial"/>
              </a:rPr>
              <a:t>Figure on the right</a:t>
            </a:r>
            <a:r>
              <a:rPr lang="en-US" dirty="0">
                <a:cs typeface="Arial"/>
              </a:rPr>
              <a:t>)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 </a:t>
            </a:r>
            <a:br>
              <a:rPr lang="en-US" dirty="0"/>
            </a:br>
            <a:endParaRPr lang="en-GB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73364CB-67DF-4147-89F4-8807DC75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479" y="5216104"/>
            <a:ext cx="24416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14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EurAqua's</a:t>
            </a:r>
            <a:r>
              <a:rPr lang="nl-NL" sz="1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 </a:t>
            </a:r>
            <a:r>
              <a:rPr lang="nl-NL" sz="14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strategic</a:t>
            </a:r>
            <a:r>
              <a:rPr lang="nl-NL" sz="1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actions.</a:t>
            </a:r>
            <a:r>
              <a:rPr lang="nl-NL" sz="12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0FFB87-9C21-4DD9-8BD3-795EAE9D1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50" y="1484313"/>
            <a:ext cx="8183563" cy="4603750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fr-FR" b="1" dirty="0">
                <a:cs typeface="Arial"/>
              </a:rPr>
              <a:t>Project setting and </a:t>
            </a:r>
            <a:r>
              <a:rPr lang="fr-FR" b="1" dirty="0" err="1">
                <a:cs typeface="Arial"/>
              </a:rPr>
              <a:t>development</a:t>
            </a:r>
          </a:p>
          <a:p>
            <a:pPr lvl="1" algn="just">
              <a:buFont typeface="Wingdings"/>
              <a:buChar char="Ø"/>
            </a:pPr>
            <a:r>
              <a:rPr lang="fr-FR" sz="1600" dirty="0" err="1">
                <a:cs typeface="Arial"/>
              </a:rPr>
              <a:t>EurAqua's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partners</a:t>
            </a:r>
            <a:r>
              <a:rPr lang="fr-FR" sz="1600" dirty="0">
                <a:cs typeface="Arial"/>
              </a:rPr>
              <a:t> have been </a:t>
            </a:r>
            <a:r>
              <a:rPr lang="fr-FR" sz="1600" dirty="0" err="1">
                <a:cs typeface="Arial"/>
              </a:rPr>
              <a:t>involved</a:t>
            </a:r>
            <a:r>
              <a:rPr lang="fr-FR" sz="1600" dirty="0">
                <a:cs typeface="Arial"/>
              </a:rPr>
              <a:t> in </a:t>
            </a:r>
            <a:r>
              <a:rPr lang="fr-FR" sz="1600" b="1" dirty="0">
                <a:cs typeface="Arial"/>
              </a:rPr>
              <a:t>more </a:t>
            </a:r>
            <a:r>
              <a:rPr lang="fr-FR" sz="1600" b="1" dirty="0" err="1">
                <a:cs typeface="Arial"/>
              </a:rPr>
              <a:t>than</a:t>
            </a:r>
            <a:r>
              <a:rPr lang="fr-FR" sz="1600" b="1" dirty="0">
                <a:cs typeface="Arial"/>
              </a:rPr>
              <a:t> 80 EU </a:t>
            </a:r>
            <a:r>
              <a:rPr lang="fr-FR" sz="1600" b="1" dirty="0" err="1">
                <a:cs typeface="Arial"/>
              </a:rPr>
              <a:t>projects</a:t>
            </a:r>
            <a:r>
              <a:rPr lang="fr-FR" sz="1600" dirty="0">
                <a:cs typeface="Arial"/>
              </a:rPr>
              <a:t> (</a:t>
            </a:r>
            <a:r>
              <a:rPr lang="fr-FR" sz="1600" i="1" dirty="0">
                <a:cs typeface="Arial"/>
              </a:rPr>
              <a:t>Framework Programme, joint </a:t>
            </a:r>
            <a:r>
              <a:rPr lang="fr-FR" sz="1600" i="1" dirty="0" err="1">
                <a:cs typeface="Arial"/>
              </a:rPr>
              <a:t>programming</a:t>
            </a:r>
            <a:r>
              <a:rPr lang="fr-FR" sz="1600" i="1" dirty="0">
                <a:cs typeface="Arial"/>
              </a:rPr>
              <a:t> initiatives, Structural Funds or COST</a:t>
            </a:r>
            <a:r>
              <a:rPr lang="fr-FR" sz="1600" dirty="0">
                <a:cs typeface="Arial"/>
              </a:rPr>
              <a:t>)</a:t>
            </a:r>
          </a:p>
          <a:p>
            <a:pPr lvl="1" algn="just">
              <a:buFont typeface="Wingdings"/>
              <a:buChar char="Ø"/>
            </a:pPr>
            <a:endParaRPr lang="fr-FR" dirty="0">
              <a:cs typeface="Arial"/>
            </a:endParaRPr>
          </a:p>
          <a:p>
            <a:pPr algn="just">
              <a:buFont typeface="Wingdings"/>
              <a:buChar char="Ø"/>
            </a:pPr>
            <a:r>
              <a:rPr lang="fr-FR" b="1" dirty="0" err="1">
                <a:cs typeface="Arial"/>
              </a:rPr>
              <a:t>Knowledge</a:t>
            </a:r>
            <a:r>
              <a:rPr lang="fr-FR" b="1" dirty="0">
                <a:cs typeface="Arial"/>
              </a:rPr>
              <a:t> sharing and </a:t>
            </a:r>
            <a:r>
              <a:rPr lang="fr-FR" b="1" dirty="0" err="1">
                <a:cs typeface="Arial"/>
              </a:rPr>
              <a:t>dissemination</a:t>
            </a:r>
          </a:p>
          <a:p>
            <a:pPr lvl="1" algn="just">
              <a:buFont typeface="Arial,Sans-Serif"/>
              <a:buChar char="•"/>
            </a:pPr>
            <a:r>
              <a:rPr lang="en-US" sz="1600" dirty="0" err="1">
                <a:ea typeface="+mn-lt"/>
                <a:cs typeface="+mn-lt"/>
              </a:rPr>
              <a:t>EurAqua</a:t>
            </a:r>
            <a:r>
              <a:rPr lang="en-US" sz="1600" dirty="0">
                <a:ea typeface="+mn-lt"/>
                <a:cs typeface="+mn-lt"/>
              </a:rPr>
              <a:t> Conference: How can climate change be incorporated in river basin management plans under the WFD? (2008)</a:t>
            </a:r>
          </a:p>
          <a:p>
            <a:pPr lvl="1" algn="just">
              <a:buFont typeface="Arial,Sans-Serif"/>
              <a:buChar char="•"/>
            </a:pPr>
            <a:r>
              <a:rPr lang="en-US" sz="1600" dirty="0" err="1">
                <a:ea typeface="+mn-lt"/>
                <a:cs typeface="+mn-lt"/>
              </a:rPr>
              <a:t>EurAqua</a:t>
            </a:r>
            <a:r>
              <a:rPr lang="en-US" sz="1600" dirty="0">
                <a:ea typeface="+mn-lt"/>
                <a:cs typeface="+mn-lt"/>
              </a:rPr>
              <a:t> Symposium "Impact of climate change on water resources — 200 Years hydrology in Europe — a European perspective in a changing world“ (2010)</a:t>
            </a:r>
          </a:p>
          <a:p>
            <a:pPr lvl="1" algn="just">
              <a:buFont typeface="Arial,Sans-Serif"/>
              <a:buChar char="•"/>
            </a:pPr>
            <a:r>
              <a:rPr lang="en-US" sz="1600" dirty="0">
                <a:ea typeface="+mn-lt"/>
                <a:cs typeface="+mn-lt"/>
              </a:rPr>
              <a:t>Innovative approaches for the management of environmental risks from plant protection products. A  joint </a:t>
            </a:r>
            <a:r>
              <a:rPr lang="en-US" sz="1600" dirty="0" err="1">
                <a:ea typeface="+mn-lt"/>
                <a:cs typeface="+mn-lt"/>
              </a:rPr>
              <a:t>EurAqua</a:t>
            </a:r>
            <a:r>
              <a:rPr lang="en-US" sz="1600" dirty="0">
                <a:ea typeface="+mn-lt"/>
                <a:cs typeface="+mn-lt"/>
              </a:rPr>
              <a:t>-PEER Scientific Conference (2010)</a:t>
            </a:r>
          </a:p>
          <a:p>
            <a:pPr lvl="1" algn="just">
              <a:buFont typeface="Arial,Sans-Serif"/>
              <a:buChar char="•"/>
            </a:pPr>
            <a:r>
              <a:rPr lang="en-US" sz="1600" dirty="0">
                <a:ea typeface="+mn-lt"/>
                <a:cs typeface="+mn-lt"/>
              </a:rPr>
              <a:t>Joint </a:t>
            </a:r>
            <a:r>
              <a:rPr lang="en-US" sz="1600" dirty="0" err="1">
                <a:ea typeface="+mn-lt"/>
                <a:cs typeface="+mn-lt"/>
              </a:rPr>
              <a:t>EurAqua</a:t>
            </a:r>
            <a:r>
              <a:rPr lang="en-US" sz="1600" dirty="0">
                <a:ea typeface="+mn-lt"/>
                <a:cs typeface="+mn-lt"/>
              </a:rPr>
              <a:t> – </a:t>
            </a:r>
            <a:r>
              <a:rPr lang="en-US" sz="1600" dirty="0" err="1">
                <a:ea typeface="+mn-lt"/>
                <a:cs typeface="+mn-lt"/>
              </a:rPr>
              <a:t>WssTP</a:t>
            </a:r>
            <a:r>
              <a:rPr lang="en-US" sz="1600" dirty="0">
                <a:ea typeface="+mn-lt"/>
                <a:cs typeface="+mn-lt"/>
              </a:rPr>
              <a:t> workshop: Water-related ecosystem services [ESS] – increasing the relevance of the concept for operational management on various scales (2014)</a:t>
            </a:r>
            <a:endParaRPr lang="fr-FR" sz="1600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CE8582-BEC7-4478-8F4F-07A4B68B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5 april 2012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CC69A83B-E7B7-4B52-8797-18B904068CBE}"/>
              </a:ext>
            </a:extLst>
          </p:cNvPr>
          <p:cNvSpPr/>
          <p:nvPr/>
        </p:nvSpPr>
        <p:spPr>
          <a:xfrm>
            <a:off x="352425" y="142875"/>
            <a:ext cx="5162550" cy="108585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>
                <a:solidFill>
                  <a:schemeClr val="tx2">
                    <a:lumMod val="95000"/>
                    <a:lumOff val="5000"/>
                  </a:schemeClr>
                </a:solidFill>
                <a:cs typeface="Arial"/>
              </a:rPr>
              <a:t>Strategic Action 1: </a:t>
            </a:r>
            <a:r>
              <a:rPr lang="fr-FR" sz="2200" dirty="0">
                <a:cs typeface="Arial"/>
              </a:rPr>
              <a:t>Science collaboration </a:t>
            </a:r>
            <a:r>
              <a:rPr lang="fr-FR" sz="2200" dirty="0" err="1">
                <a:cs typeface="Arial"/>
              </a:rPr>
              <a:t>amongst</a:t>
            </a:r>
            <a:r>
              <a:rPr lang="fr-FR" sz="2200" dirty="0">
                <a:cs typeface="Arial"/>
              </a:rPr>
              <a:t> </a:t>
            </a:r>
            <a:r>
              <a:rPr lang="fr-FR" sz="2200" dirty="0" err="1">
                <a:cs typeface="Arial"/>
              </a:rPr>
              <a:t>partners</a:t>
            </a:r>
            <a:endParaRPr lang="fr-FR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59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0FFB87-9C21-4DD9-8BD3-795EAE9D1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50" y="1484313"/>
            <a:ext cx="8183563" cy="4603750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fr-FR" b="1" dirty="0">
                <a:cs typeface="Arial"/>
              </a:rPr>
              <a:t>Identification and validation of RDI </a:t>
            </a:r>
            <a:r>
              <a:rPr lang="fr-FR" b="1" dirty="0" err="1">
                <a:cs typeface="Arial"/>
              </a:rPr>
              <a:t>needs</a:t>
            </a:r>
            <a:r>
              <a:rPr lang="fr-FR" b="1" dirty="0">
                <a:cs typeface="Arial"/>
              </a:rPr>
              <a:t>. </a:t>
            </a:r>
            <a:r>
              <a:rPr lang="fr-FR" dirty="0">
                <a:cs typeface="Arial"/>
              </a:rPr>
              <a:t>A few </a:t>
            </a:r>
            <a:r>
              <a:rPr lang="fr-FR" dirty="0" err="1">
                <a:cs typeface="Arial"/>
              </a:rPr>
              <a:t>examples</a:t>
            </a:r>
            <a:r>
              <a:rPr lang="fr-FR" dirty="0">
                <a:cs typeface="Arial"/>
              </a:rPr>
              <a:t>: </a:t>
            </a:r>
          </a:p>
          <a:p>
            <a:pPr lvl="1" algn="just">
              <a:buFont typeface="Wingdings"/>
              <a:buChar char="Ø"/>
            </a:pPr>
            <a:r>
              <a:rPr lang="fr-FR" sz="1600" dirty="0">
                <a:cs typeface="Arial"/>
              </a:rPr>
              <a:t>Paper on </a:t>
            </a:r>
            <a:r>
              <a:rPr lang="fr-FR" sz="1600" dirty="0" err="1">
                <a:cs typeface="Arial"/>
              </a:rPr>
              <a:t>priority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research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needs</a:t>
            </a:r>
            <a:r>
              <a:rPr lang="fr-FR" sz="1600" dirty="0">
                <a:cs typeface="Arial"/>
              </a:rPr>
              <a:t> to </a:t>
            </a:r>
            <a:r>
              <a:rPr lang="fr-FR" sz="1600" dirty="0" err="1">
                <a:cs typeface="Arial"/>
              </a:rPr>
              <a:t>better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achieve</a:t>
            </a:r>
            <a:r>
              <a:rPr lang="fr-FR" sz="1600" dirty="0">
                <a:cs typeface="Arial"/>
              </a:rPr>
              <a:t> the objectives of the Water Framework Directive (</a:t>
            </a:r>
            <a:r>
              <a:rPr lang="fr-FR" sz="1600" dirty="0" err="1">
                <a:cs typeface="Arial"/>
              </a:rPr>
              <a:t>presented</a:t>
            </a:r>
            <a:r>
              <a:rPr lang="fr-FR" sz="1600" dirty="0">
                <a:cs typeface="Arial"/>
              </a:rPr>
              <a:t> at the EU Commission in 2018)</a:t>
            </a:r>
          </a:p>
          <a:p>
            <a:pPr lvl="1" algn="just">
              <a:buFont typeface="Wingdings"/>
              <a:buChar char="Ø"/>
            </a:pPr>
            <a:r>
              <a:rPr lang="fr-FR" sz="1600" dirty="0">
                <a:cs typeface="Arial"/>
              </a:rPr>
              <a:t>Contribution to the update of the </a:t>
            </a:r>
            <a:r>
              <a:rPr lang="fr-FR" sz="1600" dirty="0" err="1">
                <a:cs typeface="Arial"/>
              </a:rPr>
              <a:t>strategic</a:t>
            </a:r>
            <a:r>
              <a:rPr lang="fr-FR" sz="1600" dirty="0">
                <a:cs typeface="Arial"/>
              </a:rPr>
              <a:t> agenda of the Water JPI (2019)</a:t>
            </a:r>
          </a:p>
          <a:p>
            <a:pPr lvl="1" algn="just">
              <a:buFont typeface="Wingdings"/>
              <a:buChar char="Ø"/>
            </a:pPr>
            <a:endParaRPr lang="fr-FR" dirty="0">
              <a:cs typeface="Arial"/>
            </a:endParaRPr>
          </a:p>
          <a:p>
            <a:pPr algn="just">
              <a:buFont typeface="Wingdings"/>
              <a:buChar char="Ø"/>
            </a:pPr>
            <a:r>
              <a:rPr lang="fr-FR" b="1">
                <a:cs typeface="Arial"/>
              </a:rPr>
              <a:t>Write-up of position </a:t>
            </a:r>
            <a:r>
              <a:rPr lang="fr-FR" b="1" err="1">
                <a:cs typeface="Arial"/>
              </a:rPr>
              <a:t>papers</a:t>
            </a:r>
            <a:r>
              <a:rPr lang="fr-FR" b="1">
                <a:cs typeface="Arial"/>
              </a:rPr>
              <a:t> and </a:t>
            </a:r>
            <a:r>
              <a:rPr lang="fr-FR" b="1" err="1">
                <a:cs typeface="Arial"/>
              </a:rPr>
              <a:t>responses</a:t>
            </a:r>
            <a:r>
              <a:rPr lang="fr-FR" b="1" dirty="0">
                <a:cs typeface="Arial"/>
              </a:rPr>
              <a:t> to open consultations</a:t>
            </a:r>
            <a:r>
              <a:rPr lang="fr-FR">
                <a:cs typeface="Arial"/>
              </a:rPr>
              <a:t>; </a:t>
            </a:r>
            <a:r>
              <a:rPr lang="fr-FR" err="1">
                <a:cs typeface="Arial"/>
              </a:rPr>
              <a:t>examples</a:t>
            </a:r>
            <a:r>
              <a:rPr lang="fr-FR" dirty="0">
                <a:cs typeface="Arial"/>
              </a:rPr>
              <a:t>: </a:t>
            </a:r>
            <a:endParaRPr lang="fr-FR" dirty="0"/>
          </a:p>
          <a:p>
            <a:pPr lvl="1">
              <a:buFont typeface="Wingdings" charset="0"/>
              <a:buChar char="Ø"/>
            </a:pPr>
            <a:r>
              <a:rPr lang="en-GB" sz="1600" dirty="0">
                <a:ea typeface="+mn-lt"/>
                <a:cs typeface="+mn-lt"/>
              </a:rPr>
              <a:t>Specific programme of Horizon2020</a:t>
            </a:r>
            <a:endParaRPr lang="en-US" sz="1600" dirty="0">
              <a:ea typeface="+mn-lt"/>
              <a:cs typeface="+mn-lt"/>
            </a:endParaRPr>
          </a:p>
          <a:p>
            <a:pPr lvl="1">
              <a:buFont typeface="Wingdings" charset="0"/>
              <a:buChar char="Ø"/>
            </a:pPr>
            <a:r>
              <a:rPr lang="en-GB" sz="1600" dirty="0">
                <a:ea typeface="+mn-lt"/>
                <a:cs typeface="+mn-lt"/>
              </a:rPr>
              <a:t>Priority issues for the Horizon2020 work programme on Societal Challenge 5: Climate action, resource efficiency and raw materials </a:t>
            </a:r>
          </a:p>
          <a:p>
            <a:pPr lvl="1">
              <a:buFont typeface="Wingdings" charset="0"/>
              <a:buChar char="Ø"/>
            </a:pPr>
            <a:r>
              <a:rPr lang="en-GB" sz="1600" dirty="0">
                <a:ea typeface="+mn-lt"/>
                <a:cs typeface="+mn-lt"/>
              </a:rPr>
              <a:t>Outline of the European Innovation Partnership on Water</a:t>
            </a:r>
            <a:endParaRPr lang="en-US" sz="1600" dirty="0">
              <a:ea typeface="+mn-lt"/>
              <a:cs typeface="+mn-lt"/>
            </a:endParaRPr>
          </a:p>
          <a:p>
            <a:pPr lvl="1">
              <a:buFont typeface="Wingdings" charset="0"/>
              <a:buChar char="Ø"/>
            </a:pPr>
            <a:r>
              <a:rPr lang="en-GB" sz="1600" dirty="0">
                <a:ea typeface="+mn-lt"/>
                <a:cs typeface="+mn-lt"/>
              </a:rPr>
              <a:t>Need of a network of hydrological observatories (Responding to: Possible topics for future activities for integrating and opening national research infrastructures)</a:t>
            </a:r>
          </a:p>
          <a:p>
            <a:pPr lvl="1">
              <a:buFont typeface="Wingdings" charset="0"/>
              <a:buChar char="Ø"/>
            </a:pPr>
            <a:r>
              <a:rPr lang="en-GB" sz="1600" dirty="0">
                <a:cs typeface="Arial"/>
              </a:rPr>
              <a:t>Along with the EU Water Alliance, proposal for a water mission within the frame of Horizon Europe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CE8582-BEC7-4478-8F4F-07A4B68B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5 april 2012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CC69A83B-E7B7-4B52-8797-18B904068CBE}"/>
              </a:ext>
            </a:extLst>
          </p:cNvPr>
          <p:cNvSpPr/>
          <p:nvPr/>
        </p:nvSpPr>
        <p:spPr>
          <a:xfrm>
            <a:off x="352425" y="142875"/>
            <a:ext cx="5162550" cy="108585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>
                <a:solidFill>
                  <a:schemeClr val="tx2">
                    <a:lumMod val="95000"/>
                    <a:lumOff val="5000"/>
                  </a:schemeClr>
                </a:solidFill>
                <a:cs typeface="Arial"/>
              </a:rPr>
              <a:t>Strategic Action 2: </a:t>
            </a:r>
            <a:r>
              <a:rPr lang="fr-FR" sz="2200" dirty="0" err="1">
                <a:solidFill>
                  <a:schemeClr val="bg1"/>
                </a:solidFill>
                <a:cs typeface="Arial"/>
              </a:rPr>
              <a:t>Research</a:t>
            </a:r>
            <a:r>
              <a:rPr lang="fr-FR" sz="2200" dirty="0">
                <a:solidFill>
                  <a:schemeClr val="bg1"/>
                </a:solidFill>
                <a:cs typeface="Arial"/>
              </a:rPr>
              <a:t> </a:t>
            </a:r>
            <a:r>
              <a:rPr lang="fr-FR" sz="2200" dirty="0" err="1">
                <a:solidFill>
                  <a:schemeClr val="bg1"/>
                </a:solidFill>
                <a:cs typeface="Arial"/>
              </a:rPr>
              <a:t>strategy</a:t>
            </a:r>
            <a:r>
              <a:rPr lang="fr-FR" sz="2200" dirty="0">
                <a:solidFill>
                  <a:schemeClr val="bg1"/>
                </a:solidFill>
                <a:cs typeface="Arial"/>
              </a:rPr>
              <a:t> </a:t>
            </a:r>
            <a:r>
              <a:rPr lang="fr-FR" sz="2200" dirty="0" err="1">
                <a:solidFill>
                  <a:schemeClr val="bg1"/>
                </a:solidFill>
                <a:cs typeface="Arial"/>
              </a:rPr>
              <a:t>development</a:t>
            </a:r>
            <a:r>
              <a:rPr lang="fr-FR" sz="2200" dirty="0">
                <a:solidFill>
                  <a:schemeClr val="bg1"/>
                </a:solidFill>
                <a:cs typeface="Arial"/>
              </a:rPr>
              <a:t> at the EU </a:t>
            </a:r>
            <a:r>
              <a:rPr lang="fr-FR" sz="2200" dirty="0" err="1">
                <a:solidFill>
                  <a:schemeClr val="bg1"/>
                </a:solidFill>
                <a:cs typeface="Arial"/>
              </a:rPr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282166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0FFB87-9C21-4DD9-8BD3-795EAE9D1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50" y="1484313"/>
            <a:ext cx="5120323" cy="4603750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fr-FR" b="1" dirty="0">
                <a:cs typeface="Arial"/>
              </a:rPr>
              <a:t>Meetings </a:t>
            </a:r>
            <a:r>
              <a:rPr lang="fr-FR" b="1" dirty="0" err="1">
                <a:cs typeface="Arial"/>
              </a:rPr>
              <a:t>with</a:t>
            </a:r>
            <a:r>
              <a:rPr lang="fr-FR" b="1" dirty="0">
                <a:cs typeface="Arial"/>
              </a:rPr>
              <a:t> </a:t>
            </a:r>
            <a:r>
              <a:rPr lang="fr-FR" b="1" dirty="0" err="1">
                <a:cs typeface="Arial"/>
              </a:rPr>
              <a:t>members</a:t>
            </a:r>
            <a:r>
              <a:rPr lang="fr-FR" b="1" dirty="0">
                <a:cs typeface="Arial"/>
              </a:rPr>
              <a:t> of the </a:t>
            </a:r>
            <a:r>
              <a:rPr lang="fr-FR" b="1" dirty="0" err="1">
                <a:cs typeface="Arial"/>
              </a:rPr>
              <a:t>European</a:t>
            </a:r>
            <a:r>
              <a:rPr lang="fr-FR" b="1" dirty="0">
                <a:cs typeface="Arial"/>
              </a:rPr>
              <a:t> Commission</a:t>
            </a:r>
            <a:r>
              <a:rPr lang="fr-FR" dirty="0">
                <a:cs typeface="Arial"/>
              </a:rPr>
              <a:t> </a:t>
            </a:r>
          </a:p>
          <a:p>
            <a:pPr lvl="1" algn="just">
              <a:buFont typeface="Wingdings"/>
              <a:buChar char="Ø"/>
            </a:pPr>
            <a:r>
              <a:rPr lang="fr-FR" sz="1600" dirty="0">
                <a:cs typeface="Arial"/>
              </a:rPr>
              <a:t>DG ENV</a:t>
            </a:r>
          </a:p>
          <a:p>
            <a:pPr lvl="1" algn="just">
              <a:buFont typeface="Wingdings"/>
              <a:buChar char="Ø"/>
            </a:pPr>
            <a:r>
              <a:rPr lang="fr-FR" sz="1600" dirty="0">
                <a:cs typeface="Arial"/>
              </a:rPr>
              <a:t>DG Agriculture</a:t>
            </a:r>
          </a:p>
          <a:p>
            <a:pPr lvl="1" algn="just">
              <a:buFont typeface="Wingdings"/>
              <a:buChar char="Ø"/>
            </a:pPr>
            <a:r>
              <a:rPr lang="fr-FR" sz="1600" dirty="0">
                <a:cs typeface="Arial"/>
              </a:rPr>
              <a:t>DG RTD</a:t>
            </a:r>
          </a:p>
          <a:p>
            <a:pPr lvl="1" algn="just">
              <a:buFont typeface="Wingdings"/>
              <a:buChar char="Ø"/>
            </a:pPr>
            <a:endParaRPr lang="fr-FR" sz="1600" dirty="0">
              <a:cs typeface="Arial"/>
            </a:endParaRPr>
          </a:p>
          <a:p>
            <a:pPr algn="just">
              <a:buFont typeface="Wingdings"/>
              <a:buChar char="Ø"/>
            </a:pPr>
            <a:r>
              <a:rPr lang="fr-FR" b="1" dirty="0">
                <a:cs typeface="Arial"/>
              </a:rPr>
              <a:t>Meetings </a:t>
            </a:r>
            <a:r>
              <a:rPr lang="fr-FR" b="1" dirty="0" err="1">
                <a:cs typeface="Arial"/>
              </a:rPr>
              <a:t>with</a:t>
            </a:r>
            <a:r>
              <a:rPr lang="fr-FR" b="1" dirty="0">
                <a:cs typeface="Arial"/>
              </a:rPr>
              <a:t> </a:t>
            </a:r>
            <a:r>
              <a:rPr lang="fr-FR" b="1" dirty="0" err="1">
                <a:cs typeface="Arial"/>
              </a:rPr>
              <a:t>members</a:t>
            </a:r>
            <a:r>
              <a:rPr lang="fr-FR" b="1" dirty="0">
                <a:cs typeface="Arial"/>
              </a:rPr>
              <a:t> of the </a:t>
            </a:r>
            <a:r>
              <a:rPr lang="fr-FR" b="1" dirty="0" err="1">
                <a:cs typeface="Arial"/>
              </a:rPr>
              <a:t>European</a:t>
            </a:r>
            <a:r>
              <a:rPr lang="fr-FR" b="1" dirty="0">
                <a:cs typeface="Arial"/>
              </a:rPr>
              <a:t> </a:t>
            </a:r>
            <a:r>
              <a:rPr lang="fr-FR" b="1" dirty="0" err="1">
                <a:cs typeface="Arial"/>
              </a:rPr>
              <a:t>Parliament</a:t>
            </a:r>
            <a:endParaRPr lang="fr-FR" sz="1600" b="1" dirty="0" err="1">
              <a:cs typeface="Arial"/>
            </a:endParaRPr>
          </a:p>
          <a:p>
            <a:pPr algn="just">
              <a:buFont typeface="Wingdings"/>
              <a:buChar char="Ø"/>
            </a:pPr>
            <a:endParaRPr lang="fr-FR" b="1" dirty="0">
              <a:cs typeface="Arial"/>
            </a:endParaRPr>
          </a:p>
          <a:p>
            <a:pPr algn="just">
              <a:buFont typeface="Wingdings"/>
              <a:buChar char="Ø"/>
            </a:pPr>
            <a:r>
              <a:rPr lang="fr-FR" b="1" dirty="0" err="1">
                <a:cs typeface="Arial"/>
              </a:rPr>
              <a:t>Purpose</a:t>
            </a:r>
            <a:r>
              <a:rPr lang="fr-FR" b="1" dirty="0">
                <a:cs typeface="Arial"/>
              </a:rPr>
              <a:t> of </a:t>
            </a:r>
            <a:r>
              <a:rPr lang="fr-FR" b="1" dirty="0" err="1">
                <a:cs typeface="Arial"/>
              </a:rPr>
              <a:t>these</a:t>
            </a:r>
            <a:r>
              <a:rPr lang="fr-FR" b="1" dirty="0">
                <a:cs typeface="Arial"/>
              </a:rPr>
              <a:t> meetings: </a:t>
            </a:r>
          </a:p>
          <a:p>
            <a:pPr lvl="1" algn="just">
              <a:buFont typeface="Wingdings"/>
              <a:buChar char="Ø"/>
            </a:pPr>
            <a:r>
              <a:rPr lang="fr-FR" sz="1600" dirty="0" err="1">
                <a:cs typeface="Arial"/>
              </a:rPr>
              <a:t>Presentation</a:t>
            </a:r>
            <a:r>
              <a:rPr lang="fr-FR" sz="1600" dirty="0">
                <a:cs typeface="Arial"/>
              </a:rPr>
              <a:t> of EurAqua </a:t>
            </a:r>
            <a:r>
              <a:rPr lang="fr-FR" sz="1600" dirty="0" err="1">
                <a:cs typeface="Arial"/>
              </a:rPr>
              <a:t>activities</a:t>
            </a:r>
            <a:r>
              <a:rPr lang="fr-FR" sz="1600" dirty="0">
                <a:cs typeface="Arial"/>
              </a:rPr>
              <a:t> --- </a:t>
            </a:r>
            <a:r>
              <a:rPr lang="fr-FR" sz="1600" dirty="0" err="1">
                <a:cs typeface="Arial"/>
              </a:rPr>
              <a:t>enhanced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visibility</a:t>
            </a:r>
            <a:r>
              <a:rPr lang="fr-FR" sz="1600" dirty="0">
                <a:cs typeface="Arial"/>
              </a:rPr>
              <a:t> at the EU </a:t>
            </a:r>
            <a:r>
              <a:rPr lang="fr-FR" sz="1600" dirty="0" err="1">
                <a:cs typeface="Arial"/>
              </a:rPr>
              <a:t>level</a:t>
            </a:r>
            <a:endParaRPr lang="fr-FR" sz="1600" dirty="0">
              <a:cs typeface="Arial"/>
            </a:endParaRPr>
          </a:p>
          <a:p>
            <a:pPr lvl="1" algn="just">
              <a:buFont typeface="Wingdings"/>
              <a:buChar char="Ø"/>
            </a:pPr>
            <a:r>
              <a:rPr lang="fr-FR" sz="1600" dirty="0">
                <a:cs typeface="Arial"/>
              </a:rPr>
              <a:t>Identification of </a:t>
            </a:r>
            <a:r>
              <a:rPr lang="fr-FR" sz="1600" dirty="0" err="1">
                <a:cs typeface="Arial"/>
              </a:rPr>
              <a:t>potential</a:t>
            </a:r>
            <a:r>
              <a:rPr lang="fr-FR" sz="1600" dirty="0">
                <a:cs typeface="Arial"/>
              </a:rPr>
              <a:t> collaboration </a:t>
            </a:r>
            <a:r>
              <a:rPr lang="fr-FR" sz="1600" dirty="0" err="1">
                <a:cs typeface="Arial"/>
              </a:rPr>
              <a:t>activities</a:t>
            </a:r>
            <a:r>
              <a:rPr lang="fr-FR" sz="1600" dirty="0">
                <a:cs typeface="Arial"/>
              </a:rPr>
              <a:t> (ex: identification of RDI </a:t>
            </a:r>
            <a:r>
              <a:rPr lang="fr-FR" sz="1600" dirty="0" err="1">
                <a:cs typeface="Arial"/>
              </a:rPr>
              <a:t>needs</a:t>
            </a:r>
            <a:r>
              <a:rPr lang="fr-FR" sz="1600" dirty="0">
                <a:cs typeface="Arial"/>
              </a:rPr>
              <a:t> for </a:t>
            </a:r>
            <a:r>
              <a:rPr lang="fr-FR" sz="1600" dirty="0" err="1">
                <a:cs typeface="Arial"/>
              </a:rPr>
              <a:t>achieving</a:t>
            </a:r>
            <a:r>
              <a:rPr lang="fr-FR" sz="1600" dirty="0">
                <a:cs typeface="Arial"/>
              </a:rPr>
              <a:t> the objectives of the WFD, 2017-2018)</a:t>
            </a:r>
          </a:p>
          <a:p>
            <a:pPr lvl="1" algn="just">
              <a:buFont typeface="Wingdings"/>
              <a:buChar char="Ø"/>
            </a:pPr>
            <a:endParaRPr lang="fr-FR" sz="1600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CE8582-BEC7-4478-8F4F-07A4B68B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5 april 2012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CC69A83B-E7B7-4B52-8797-18B904068CBE}"/>
              </a:ext>
            </a:extLst>
          </p:cNvPr>
          <p:cNvSpPr/>
          <p:nvPr/>
        </p:nvSpPr>
        <p:spPr>
          <a:xfrm>
            <a:off x="352425" y="142875"/>
            <a:ext cx="5162550" cy="108585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>
                <a:solidFill>
                  <a:schemeClr val="tx2">
                    <a:lumMod val="95000"/>
                    <a:lumOff val="5000"/>
                  </a:schemeClr>
                </a:solidFill>
                <a:cs typeface="Arial"/>
              </a:rPr>
              <a:t>Strategic Action 3: </a:t>
            </a:r>
            <a:r>
              <a:rPr lang="fr-FR" sz="2200" dirty="0">
                <a:solidFill>
                  <a:schemeClr val="bg1"/>
                </a:solidFill>
                <a:cs typeface="Arial"/>
              </a:rPr>
              <a:t>Science-</a:t>
            </a:r>
            <a:r>
              <a:rPr lang="fr-FR" sz="2200" dirty="0" err="1">
                <a:solidFill>
                  <a:schemeClr val="bg1"/>
                </a:solidFill>
                <a:cs typeface="Arial"/>
              </a:rPr>
              <a:t>policy</a:t>
            </a:r>
            <a:r>
              <a:rPr lang="fr-FR" sz="2200" dirty="0">
                <a:solidFill>
                  <a:schemeClr val="bg1"/>
                </a:solidFill>
                <a:cs typeface="Arial"/>
              </a:rPr>
              <a:t> </a:t>
            </a:r>
            <a:r>
              <a:rPr lang="fr-FR" sz="2200" dirty="0" err="1">
                <a:solidFill>
                  <a:schemeClr val="bg1"/>
                </a:solidFill>
                <a:cs typeface="Arial"/>
              </a:rPr>
              <a:t>development</a:t>
            </a:r>
          </a:p>
        </p:txBody>
      </p:sp>
      <p:pic>
        <p:nvPicPr>
          <p:cNvPr id="2" name="Picture 4" descr="Une image contenant table, intérieur&#10;&#10;Description générée avec un niveau de confiance élevé">
            <a:extLst>
              <a:ext uri="{FF2B5EF4-FFF2-40B4-BE49-F238E27FC236}">
                <a16:creationId xmlns="" xmlns:a16="http://schemas.microsoft.com/office/drawing/2014/main" id="{4C86C558-885A-4B4D-B257-44CE991A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8470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4280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2208</TotalTime>
  <Words>703</Words>
  <Application>Microsoft Office PowerPoint</Application>
  <PresentationFormat>Affichage à l'écran (4:3)</PresentationFormat>
  <Paragraphs>248</Paragraphs>
  <Slides>12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blank</vt:lpstr>
      <vt:lpstr>Introduction to EurAqua  “A water-science network at the service of  Europe". </vt:lpstr>
      <vt:lpstr>European coverage</vt:lpstr>
      <vt:lpstr>Membership</vt:lpstr>
      <vt:lpstr>Présentation PowerPoint</vt:lpstr>
      <vt:lpstr>Profile (continued)</vt:lpstr>
      <vt:lpstr>Mission statement</vt:lpstr>
      <vt:lpstr>Présentation PowerPoint</vt:lpstr>
      <vt:lpstr>Présentation PowerPoint</vt:lpstr>
      <vt:lpstr>Présentation PowerPoint</vt:lpstr>
      <vt:lpstr>Présentation PowerPoint</vt:lpstr>
      <vt:lpstr>EurAqua's strategic agenda</vt:lpstr>
      <vt:lpstr>Thank you for your attention</vt:lpstr>
    </vt:vector>
  </TitlesOfParts>
  <Company>Deltares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Ecologie voor Economie</dc:title>
  <dc:creator>meulen_se</dc:creator>
  <cp:lastModifiedBy>Diez Cebollero Esther</cp:lastModifiedBy>
  <cp:revision>444</cp:revision>
  <cp:lastPrinted>2013-11-14T15:22:30Z</cp:lastPrinted>
  <dcterms:created xsi:type="dcterms:W3CDTF">2012-03-02T09:34:21Z</dcterms:created>
  <dcterms:modified xsi:type="dcterms:W3CDTF">2019-09-19T09:08:03Z</dcterms:modified>
</cp:coreProperties>
</file>